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UpdateInfo/slideUpdateInfo1.xml" ContentType="application/vnd.openxmlformats-officedocument.presentationml.slideUpdateInfo+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5"/>
  </p:sldMasterIdLst>
  <p:notesMasterIdLst>
    <p:notesMasterId r:id="rId30"/>
  </p:notesMasterIdLst>
  <p:sldIdLst>
    <p:sldId id="489" r:id="rId6"/>
    <p:sldId id="490" r:id="rId7"/>
    <p:sldId id="491" r:id="rId8"/>
    <p:sldId id="479" r:id="rId9"/>
    <p:sldId id="492" r:id="rId10"/>
    <p:sldId id="493" r:id="rId11"/>
    <p:sldId id="290" r:id="rId12"/>
    <p:sldId id="481" r:id="rId13"/>
    <p:sldId id="496" r:id="rId14"/>
    <p:sldId id="494" r:id="rId15"/>
    <p:sldId id="514" r:id="rId16"/>
    <p:sldId id="502" r:id="rId17"/>
    <p:sldId id="503" r:id="rId18"/>
    <p:sldId id="510" r:id="rId19"/>
    <p:sldId id="505" r:id="rId20"/>
    <p:sldId id="511" r:id="rId21"/>
    <p:sldId id="507" r:id="rId22"/>
    <p:sldId id="512" r:id="rId23"/>
    <p:sldId id="509" r:id="rId24"/>
    <p:sldId id="495" r:id="rId25"/>
    <p:sldId id="513" r:id="rId26"/>
    <p:sldId id="498" r:id="rId27"/>
    <p:sldId id="501" r:id="rId28"/>
    <p:sldId id="47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9D9D"/>
    <a:srgbClr val="707070"/>
    <a:srgbClr val="878787"/>
    <a:srgbClr val="C6C6C6"/>
    <a:srgbClr val="E3E3E3"/>
    <a:srgbClr val="00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Helle Formatvorlage 2 - Akz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12" autoAdjust="0"/>
    <p:restoredTop sz="88542" autoAdjust="0"/>
  </p:normalViewPr>
  <p:slideViewPr>
    <p:cSldViewPr snapToGrid="0" snapToObjects="1">
      <p:cViewPr varScale="1">
        <p:scale>
          <a:sx n="90" d="100"/>
          <a:sy n="90" d="100"/>
        </p:scale>
        <p:origin x="1112" y="19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8" Type="http://schemas.openxmlformats.org/officeDocument/2006/relationships/slide" Target="slides/slide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454366-25A1-4235-B57F-F2917B09700B}" type="datetimeFigureOut">
              <a:rPr lang="de-DE" smtClean="0"/>
              <a:pPr/>
              <a:t>26.02.18</a:t>
            </a:fld>
            <a:endParaRPr lang="de-DE"/>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08411BC-650A-4DA6-BF2C-DF0DA485ADB7}" type="slidenum">
              <a:rPr lang="de-DE" smtClean="0"/>
              <a:pPr/>
              <a:t>‹#›</a:t>
            </a:fld>
            <a:endParaRPr lang="de-DE"/>
          </a:p>
        </p:txBody>
      </p:sp>
    </p:spTree>
    <p:extLst>
      <p:ext uri="{BB962C8B-B14F-4D97-AF65-F5344CB8AC3E}">
        <p14:creationId xmlns:p14="http://schemas.microsoft.com/office/powerpoint/2010/main" val="1492206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Slides</a:t>
            </a:r>
            <a:r>
              <a:rPr lang="de-DE" dirty="0"/>
              <a:t> mit Screenshot</a:t>
            </a:r>
          </a:p>
          <a:p>
            <a:r>
              <a:rPr lang="de-DE" dirty="0"/>
              <a:t>Detailfolie</a:t>
            </a:r>
          </a:p>
          <a:p>
            <a:r>
              <a:rPr lang="de-DE" dirty="0"/>
              <a:t>Cheat Sheet / FAQ</a:t>
            </a:r>
          </a:p>
        </p:txBody>
      </p:sp>
      <p:sp>
        <p:nvSpPr>
          <p:cNvPr id="4" name="Slide Number Placeholder 3"/>
          <p:cNvSpPr>
            <a:spLocks noGrp="1"/>
          </p:cNvSpPr>
          <p:nvPr>
            <p:ph type="sldNum" sz="quarter" idx="10"/>
          </p:nvPr>
        </p:nvSpPr>
        <p:spPr/>
        <p:txBody>
          <a:bodyPr/>
          <a:lstStyle/>
          <a:p>
            <a:fld id="{608411BC-650A-4DA6-BF2C-DF0DA485ADB7}" type="slidenum">
              <a:rPr lang="de-DE" smtClean="0"/>
              <a:pPr/>
              <a:t>11</a:t>
            </a:fld>
            <a:endParaRPr lang="de-DE"/>
          </a:p>
        </p:txBody>
      </p:sp>
    </p:spTree>
    <p:extLst>
      <p:ext uri="{BB962C8B-B14F-4D97-AF65-F5344CB8AC3E}">
        <p14:creationId xmlns:p14="http://schemas.microsoft.com/office/powerpoint/2010/main" val="210726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7CAA731B-BAD3-472D-8815-D5143EFD6955}" type="slidenum">
              <a:rPr lang="de-DE" smtClean="0"/>
              <a:pPr/>
              <a:t>12</a:t>
            </a:fld>
            <a:endParaRPr lang="de-DE"/>
          </a:p>
        </p:txBody>
      </p:sp>
    </p:spTree>
    <p:extLst>
      <p:ext uri="{BB962C8B-B14F-4D97-AF65-F5344CB8AC3E}">
        <p14:creationId xmlns:p14="http://schemas.microsoft.com/office/powerpoint/2010/main" val="3133143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7CAA731B-BAD3-472D-8815-D5143EFD6955}" type="slidenum">
              <a:rPr lang="de-DE" smtClean="0"/>
              <a:pPr/>
              <a:t>14</a:t>
            </a:fld>
            <a:endParaRPr lang="de-DE"/>
          </a:p>
        </p:txBody>
      </p:sp>
    </p:spTree>
    <p:extLst>
      <p:ext uri="{BB962C8B-B14F-4D97-AF65-F5344CB8AC3E}">
        <p14:creationId xmlns:p14="http://schemas.microsoft.com/office/powerpoint/2010/main" val="1383661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7CAA731B-BAD3-472D-8815-D5143EFD6955}" type="slidenum">
              <a:rPr lang="de-DE" smtClean="0"/>
              <a:pPr/>
              <a:t>16</a:t>
            </a:fld>
            <a:endParaRPr lang="de-DE"/>
          </a:p>
        </p:txBody>
      </p:sp>
    </p:spTree>
    <p:extLst>
      <p:ext uri="{BB962C8B-B14F-4D97-AF65-F5344CB8AC3E}">
        <p14:creationId xmlns:p14="http://schemas.microsoft.com/office/powerpoint/2010/main" val="2269434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7CAA731B-BAD3-472D-8815-D5143EFD6955}" type="slidenum">
              <a:rPr lang="de-DE" smtClean="0"/>
              <a:pPr/>
              <a:t>18</a:t>
            </a:fld>
            <a:endParaRPr lang="de-DE"/>
          </a:p>
        </p:txBody>
      </p:sp>
    </p:spTree>
    <p:extLst>
      <p:ext uri="{BB962C8B-B14F-4D97-AF65-F5344CB8AC3E}">
        <p14:creationId xmlns:p14="http://schemas.microsoft.com/office/powerpoint/2010/main" val="1324427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87510467-DDF0-4AE0-BD53-51AA7B12EEF1}" type="slidenum">
              <a:rPr lang="de-DE" smtClean="0"/>
              <a:pPr/>
              <a:t>24</a:t>
            </a:fld>
            <a:endParaRPr lang="de-DE"/>
          </a:p>
        </p:txBody>
      </p:sp>
    </p:spTree>
    <p:extLst>
      <p:ext uri="{BB962C8B-B14F-4D97-AF65-F5344CB8AC3E}">
        <p14:creationId xmlns:p14="http://schemas.microsoft.com/office/powerpoint/2010/main" val="27922472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ext uri="{D42A27DB-BD31-4B8C-83A1-F6EECF244321}">
                <p14:modId xmlns:p14="http://schemas.microsoft.com/office/powerpoint/2010/main" val="207836692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68" name="think-cell Folie" r:id="rId4" imgW="270" imgH="270" progId="TCLayout.ActiveDocument.1">
                  <p:embed/>
                </p:oleObj>
              </mc:Choice>
              <mc:Fallback>
                <p:oleObj name="think-cell Folie" r:id="rId4" imgW="270" imgH="270" progId="TCLayout.ActiveDocument.1">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0" name="Gruppieren 19"/>
          <p:cNvGrpSpPr/>
          <p:nvPr userDrawn="1"/>
        </p:nvGrpSpPr>
        <p:grpSpPr>
          <a:xfrm>
            <a:off x="9202829" y="673098"/>
            <a:ext cx="3096106" cy="5972684"/>
            <a:chOff x="6144819" y="673098"/>
            <a:chExt cx="3096106" cy="5972684"/>
          </a:xfrm>
        </p:grpSpPr>
        <p:sp>
          <p:nvSpPr>
            <p:cNvPr id="21" name="Gleichschenkliges Dreieck 20"/>
            <p:cNvSpPr/>
            <p:nvPr userDrawn="1"/>
          </p:nvSpPr>
          <p:spPr>
            <a:xfrm rot="16200000">
              <a:off x="4823889" y="2265982"/>
              <a:ext cx="5910795" cy="2725027"/>
            </a:xfrm>
            <a:prstGeom prst="triangle">
              <a:avLst>
                <a:gd name="adj" fmla="val 20576"/>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Freihandform 21"/>
            <p:cNvSpPr/>
            <p:nvPr userDrawn="1"/>
          </p:nvSpPr>
          <p:spPr>
            <a:xfrm rot="12240000">
              <a:off x="6144819" y="5966845"/>
              <a:ext cx="3096106" cy="678937"/>
            </a:xfrm>
            <a:custGeom>
              <a:avLst/>
              <a:gdLst>
                <a:gd name="connsiteX0" fmla="*/ 0 w 3477916"/>
                <a:gd name="connsiteY0" fmla="*/ 764402 h 764402"/>
                <a:gd name="connsiteX1" fmla="*/ 1068520 w 3477916"/>
                <a:gd name="connsiteY1" fmla="*/ 0 h 764402"/>
                <a:gd name="connsiteX2" fmla="*/ 3477916 w 3477916"/>
                <a:gd name="connsiteY2" fmla="*/ 764402 h 764402"/>
                <a:gd name="connsiteX3" fmla="*/ 0 w 3477916"/>
                <a:gd name="connsiteY3" fmla="*/ 764402 h 764402"/>
                <a:gd name="connsiteX0" fmla="*/ 0 w 3477916"/>
                <a:gd name="connsiteY0" fmla="*/ 764402 h 764402"/>
                <a:gd name="connsiteX1" fmla="*/ 283345 w 3477916"/>
                <a:gd name="connsiteY1" fmla="*/ 447507 h 764402"/>
                <a:gd name="connsiteX2" fmla="*/ 1068520 w 3477916"/>
                <a:gd name="connsiteY2" fmla="*/ 0 h 764402"/>
                <a:gd name="connsiteX3" fmla="*/ 3477916 w 3477916"/>
                <a:gd name="connsiteY3" fmla="*/ 764402 h 764402"/>
                <a:gd name="connsiteX4" fmla="*/ 0 w 3477916"/>
                <a:gd name="connsiteY4" fmla="*/ 764402 h 764402"/>
                <a:gd name="connsiteX0" fmla="*/ 207945 w 3194571"/>
                <a:gd name="connsiteY0" fmla="*/ 761580 h 764402"/>
                <a:gd name="connsiteX1" fmla="*/ 0 w 3194571"/>
                <a:gd name="connsiteY1" fmla="*/ 447507 h 764402"/>
                <a:gd name="connsiteX2" fmla="*/ 785175 w 3194571"/>
                <a:gd name="connsiteY2" fmla="*/ 0 h 764402"/>
                <a:gd name="connsiteX3" fmla="*/ 3194571 w 3194571"/>
                <a:gd name="connsiteY3" fmla="*/ 764402 h 764402"/>
                <a:gd name="connsiteX4" fmla="*/ 207945 w 3194571"/>
                <a:gd name="connsiteY4" fmla="*/ 761580 h 764402"/>
                <a:gd name="connsiteX0" fmla="*/ 207945 w 3194571"/>
                <a:gd name="connsiteY0" fmla="*/ 676115 h 678937"/>
                <a:gd name="connsiteX1" fmla="*/ 0 w 3194571"/>
                <a:gd name="connsiteY1" fmla="*/ 362042 h 678937"/>
                <a:gd name="connsiteX2" fmla="*/ 1052607 w 3194571"/>
                <a:gd name="connsiteY2" fmla="*/ 0 h 678937"/>
                <a:gd name="connsiteX3" fmla="*/ 3194571 w 3194571"/>
                <a:gd name="connsiteY3" fmla="*/ 678937 h 678937"/>
                <a:gd name="connsiteX4" fmla="*/ 207945 w 3194571"/>
                <a:gd name="connsiteY4" fmla="*/ 676115 h 678937"/>
                <a:gd name="connsiteX0" fmla="*/ 109480 w 3096106"/>
                <a:gd name="connsiteY0" fmla="*/ 676115 h 678937"/>
                <a:gd name="connsiteX1" fmla="*/ 0 w 3096106"/>
                <a:gd name="connsiteY1" fmla="*/ 424810 h 678937"/>
                <a:gd name="connsiteX2" fmla="*/ 954142 w 3096106"/>
                <a:gd name="connsiteY2" fmla="*/ 0 h 678937"/>
                <a:gd name="connsiteX3" fmla="*/ 3096106 w 3096106"/>
                <a:gd name="connsiteY3" fmla="*/ 678937 h 678937"/>
                <a:gd name="connsiteX4" fmla="*/ 109480 w 3096106"/>
                <a:gd name="connsiteY4" fmla="*/ 676115 h 678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106" h="678937">
                  <a:moveTo>
                    <a:pt x="109480" y="676115"/>
                  </a:moveTo>
                  <a:lnTo>
                    <a:pt x="0" y="424810"/>
                  </a:lnTo>
                  <a:lnTo>
                    <a:pt x="954142" y="0"/>
                  </a:lnTo>
                  <a:lnTo>
                    <a:pt x="3096106" y="678937"/>
                  </a:lnTo>
                  <a:lnTo>
                    <a:pt x="109480" y="676115"/>
                  </a:lnTo>
                  <a:close/>
                </a:path>
              </a:pathLst>
            </a:cu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41" name="Textplatzhalter 40"/>
          <p:cNvSpPr>
            <a:spLocks noGrp="1"/>
          </p:cNvSpPr>
          <p:nvPr>
            <p:ph type="body" sz="quarter" idx="10" hasCustomPrompt="1"/>
          </p:nvPr>
        </p:nvSpPr>
        <p:spPr>
          <a:xfrm>
            <a:off x="647682" y="5594539"/>
            <a:ext cx="10897562" cy="236988"/>
          </a:xfrm>
        </p:spPr>
        <p:txBody>
          <a:bodyPr wrap="square">
            <a:spAutoFit/>
          </a:bodyPr>
          <a:lstStyle>
            <a:lvl1pPr marL="0" indent="0">
              <a:lnSpc>
                <a:spcPct val="110000"/>
              </a:lnSpc>
              <a:buNone/>
              <a:defRPr sz="1400" b="1"/>
            </a:lvl1pPr>
            <a:lvl2pPr marL="182563" indent="0">
              <a:buNone/>
              <a:defRPr sz="1400"/>
            </a:lvl2pPr>
            <a:lvl3pPr marL="357187" indent="0">
              <a:buNone/>
              <a:defRPr sz="1400"/>
            </a:lvl3pPr>
            <a:lvl4pPr marL="539750" indent="0">
              <a:buNone/>
              <a:defRPr sz="1400"/>
            </a:lvl4pPr>
            <a:lvl5pPr marL="714375" indent="0">
              <a:buNone/>
              <a:defRPr sz="1400"/>
            </a:lvl5pPr>
          </a:lstStyle>
          <a:p>
            <a:r>
              <a:rPr lang="de-DE" dirty="0"/>
              <a:t>Hans Mustermann (fett)</a:t>
            </a:r>
            <a:endParaRPr lang="en-US" dirty="0"/>
          </a:p>
        </p:txBody>
      </p:sp>
      <p:sp>
        <p:nvSpPr>
          <p:cNvPr id="2" name="Title 1"/>
          <p:cNvSpPr>
            <a:spLocks noGrp="1"/>
          </p:cNvSpPr>
          <p:nvPr>
            <p:ph type="ctrTitle" hasCustomPrompt="1"/>
          </p:nvPr>
        </p:nvSpPr>
        <p:spPr>
          <a:xfrm>
            <a:off x="647700" y="1962151"/>
            <a:ext cx="10896600" cy="2638354"/>
          </a:xfrm>
        </p:spPr>
        <p:txBody>
          <a:bodyPr/>
          <a:lstStyle>
            <a:lvl1pPr algn="l">
              <a:defRPr sz="2800"/>
            </a:lvl1pPr>
          </a:lstStyle>
          <a:p>
            <a:r>
              <a:rPr lang="de-DE" dirty="0"/>
              <a:t>Präsentationstitel durch Klicken hinzufügen</a:t>
            </a:r>
            <a:endParaRPr lang="en-US" dirty="0"/>
          </a:p>
        </p:txBody>
      </p:sp>
      <p:sp>
        <p:nvSpPr>
          <p:cNvPr id="3" name="Subtitle 2"/>
          <p:cNvSpPr>
            <a:spLocks noGrp="1"/>
          </p:cNvSpPr>
          <p:nvPr>
            <p:ph type="subTitle" idx="1" hasCustomPrompt="1"/>
          </p:nvPr>
        </p:nvSpPr>
        <p:spPr>
          <a:xfrm>
            <a:off x="647700" y="5359401"/>
            <a:ext cx="10896600" cy="236988"/>
          </a:xfrm>
        </p:spPr>
        <p:txBody>
          <a:bodyPr wrap="square">
            <a:spAutoFit/>
          </a:bodyPr>
          <a:lstStyle>
            <a:lvl1pPr marL="0" indent="0" algn="l">
              <a:lnSpc>
                <a:spcPct val="110000"/>
              </a:lnSpc>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Frankfurt, </a:t>
            </a:r>
            <a:fld id="{223DED18-B54B-4FBE-80B7-4C7661D7DDA9}" type="datetime4">
              <a:rPr lang="de-DE" smtClean="0"/>
              <a:t>9. October 2017</a:t>
            </a:fld>
            <a:endParaRPr lang="en-US" dirty="0"/>
          </a:p>
        </p:txBody>
      </p:sp>
      <p:grpSp>
        <p:nvGrpSpPr>
          <p:cNvPr id="23" name="Gruppieren 22"/>
          <p:cNvGrpSpPr/>
          <p:nvPr userDrawn="1"/>
        </p:nvGrpSpPr>
        <p:grpSpPr>
          <a:xfrm>
            <a:off x="-70781" y="1375404"/>
            <a:ext cx="544370" cy="3212769"/>
            <a:chOff x="-70781" y="1336076"/>
            <a:chExt cx="544370" cy="3212769"/>
          </a:xfrm>
        </p:grpSpPr>
        <p:sp>
          <p:nvSpPr>
            <p:cNvPr id="24" name="Freihandform 23"/>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Gleichschenkliges Dreieck 24"/>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5" name="Footer Placeholder 4"/>
          <p:cNvSpPr txBox="1">
            <a:spLocks/>
          </p:cNvSpPr>
          <p:nvPr userDrawn="1"/>
        </p:nvSpPr>
        <p:spPr>
          <a:xfrm>
            <a:off x="650326" y="6583894"/>
            <a:ext cx="1188000" cy="108000"/>
          </a:xfrm>
          <a:prstGeom prst="rect">
            <a:avLst/>
          </a:prstGeom>
        </p:spPr>
        <p:txBody>
          <a:bodyPr vert="horz" lIns="0" tIns="0" rIns="0" bIns="0" rtlCol="0" anchor="ctr"/>
          <a:lstStyle>
            <a:lvl1pPr algn="l">
              <a:defRPr sz="85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rPr>
              <a:t>© INFOMOTION GmbH</a:t>
            </a:r>
          </a:p>
        </p:txBody>
      </p:sp>
      <p:sp>
        <p:nvSpPr>
          <p:cNvPr id="16" name="Date Placeholder 3"/>
          <p:cNvSpPr txBox="1">
            <a:spLocks/>
          </p:cNvSpPr>
          <p:nvPr userDrawn="1"/>
        </p:nvSpPr>
        <p:spPr>
          <a:xfrm>
            <a:off x="1964272" y="6583894"/>
            <a:ext cx="1440000" cy="108000"/>
          </a:xfrm>
          <a:prstGeom prst="rect">
            <a:avLst/>
          </a:prstGeom>
        </p:spPr>
        <p:txBody>
          <a:bodyPr vert="horz" lIns="0" tIns="0" rIns="0" bIns="0" rtlCol="0" anchor="ctr"/>
          <a:lstStyle>
            <a:lvl1pPr algn="l">
              <a:defRPr sz="85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C330AE1-311E-43B1-96FB-950A763C1BA3}" type="datetime4">
              <a:rPr kumimoji="0" lang="de-DE" sz="85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26. Februar 2018</a:t>
            </a:fld>
            <a:endPar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18" name="Grafik 17"/>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745200" y="226800"/>
            <a:ext cx="2160000" cy="432000"/>
          </a:xfrm>
          <a:prstGeom prst="rect">
            <a:avLst/>
          </a:prstGeom>
        </p:spPr>
      </p:pic>
    </p:spTree>
    <p:extLst>
      <p:ext uri="{BB962C8B-B14F-4D97-AF65-F5344CB8AC3E}">
        <p14:creationId xmlns:p14="http://schemas.microsoft.com/office/powerpoint/2010/main" val="2769645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Letzte Seite_zwei Kontakte mit Bild">
    <p:spTree>
      <p:nvGrpSpPr>
        <p:cNvPr id="1" name=""/>
        <p:cNvGrpSpPr/>
        <p:nvPr/>
      </p:nvGrpSpPr>
      <p:grpSpPr>
        <a:xfrm>
          <a:off x="0" y="0"/>
          <a:ext cx="0" cy="0"/>
          <a:chOff x="0" y="0"/>
          <a:chExt cx="0" cy="0"/>
        </a:xfrm>
      </p:grpSpPr>
      <p:sp>
        <p:nvSpPr>
          <p:cNvPr id="41" name="Textplatzhalter 40"/>
          <p:cNvSpPr>
            <a:spLocks noGrp="1"/>
          </p:cNvSpPr>
          <p:nvPr>
            <p:ph type="body" sz="quarter" idx="10" hasCustomPrompt="1"/>
          </p:nvPr>
        </p:nvSpPr>
        <p:spPr>
          <a:xfrm>
            <a:off x="652022" y="5706533"/>
            <a:ext cx="10892275" cy="602905"/>
          </a:xfrm>
        </p:spPr>
        <p:txBody>
          <a:bodyPr>
            <a:noAutofit/>
          </a:bodyPr>
          <a:lstStyle>
            <a:lvl1pPr marL="0" indent="0">
              <a:lnSpc>
                <a:spcPct val="110000"/>
              </a:lnSpc>
              <a:buNone/>
              <a:defRPr sz="850" b="0"/>
            </a:lvl1pPr>
            <a:lvl2pPr marL="182563" indent="0">
              <a:buNone/>
              <a:defRPr sz="1400"/>
            </a:lvl2pPr>
            <a:lvl3pPr marL="357187" indent="0">
              <a:buNone/>
              <a:defRPr sz="1400"/>
            </a:lvl3pPr>
            <a:lvl4pPr marL="539750" indent="0">
              <a:buNone/>
              <a:defRPr sz="1400"/>
            </a:lvl4pPr>
            <a:lvl5pPr marL="714375" indent="0">
              <a:buNone/>
              <a:defRPr sz="1400"/>
            </a:lvl5pPr>
          </a:lstStyle>
          <a:p>
            <a:r>
              <a:rPr lang="de-DE" dirty="0"/>
              <a:t>Disclaimer einfügen</a:t>
            </a:r>
          </a:p>
        </p:txBody>
      </p:sp>
      <p:sp>
        <p:nvSpPr>
          <p:cNvPr id="2" name="Title 1"/>
          <p:cNvSpPr>
            <a:spLocks noGrp="1"/>
          </p:cNvSpPr>
          <p:nvPr>
            <p:ph type="ctrTitle" hasCustomPrompt="1"/>
          </p:nvPr>
        </p:nvSpPr>
        <p:spPr>
          <a:xfrm>
            <a:off x="652023" y="1962151"/>
            <a:ext cx="10892275" cy="612000"/>
          </a:xfrm>
        </p:spPr>
        <p:txBody>
          <a:bodyPr/>
          <a:lstStyle>
            <a:lvl1pPr algn="l">
              <a:defRPr sz="2200" baseline="0"/>
            </a:lvl1pPr>
          </a:lstStyle>
          <a:p>
            <a:r>
              <a:rPr lang="de-DE" dirty="0"/>
              <a:t>Unternehmen durch Klicken hinzufügen</a:t>
            </a:r>
            <a:endParaRPr lang="en-US" dirty="0"/>
          </a:p>
        </p:txBody>
      </p:sp>
      <p:sp>
        <p:nvSpPr>
          <p:cNvPr id="14" name="Slide Number Placeholder 5"/>
          <p:cNvSpPr txBox="1">
            <a:spLocks/>
          </p:cNvSpPr>
          <p:nvPr userDrawn="1"/>
        </p:nvSpPr>
        <p:spPr>
          <a:xfrm>
            <a:off x="10872298" y="6583894"/>
            <a:ext cx="672000" cy="108000"/>
          </a:xfrm>
          <a:prstGeom prst="rect">
            <a:avLst/>
          </a:prstGeom>
        </p:spPr>
        <p:txBody>
          <a:bodyPr vert="horz" lIns="0" tIns="0" rIns="0" bIns="0" rtlCol="0" anchor="ctr"/>
          <a:lstStyle>
            <a:lvl1pPr algn="r">
              <a:defRPr sz="85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8B5104F-20F3-448E-8F2C-C9E310CDE2A7}" type="slidenum">
              <a:rPr kumimoji="0" lang="de-DE" sz="85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5" name="Textplatzhalter 4"/>
          <p:cNvSpPr>
            <a:spLocks noGrp="1"/>
          </p:cNvSpPr>
          <p:nvPr>
            <p:ph type="body" sz="quarter" idx="11" hasCustomPrompt="1"/>
          </p:nvPr>
        </p:nvSpPr>
        <p:spPr>
          <a:xfrm>
            <a:off x="652023" y="3933825"/>
            <a:ext cx="4787809" cy="203133"/>
          </a:xfrm>
        </p:spPr>
        <p:txBody>
          <a:bodyPr wrap="square">
            <a:spAutoFit/>
          </a:bodyPr>
          <a:lstStyle>
            <a:lvl1pPr marL="0" indent="0" algn="l">
              <a:lnSpc>
                <a:spcPct val="110000"/>
              </a:lnSpc>
              <a:buNone/>
              <a:defRPr sz="1200" b="1" cap="all" baseline="0">
                <a:solidFill>
                  <a:schemeClr val="accent3"/>
                </a:solidFill>
              </a:defRPr>
            </a:lvl1pPr>
            <a:lvl2pPr marL="182563" indent="0" algn="l">
              <a:buNone/>
              <a:defRPr sz="1000" b="1"/>
            </a:lvl2pPr>
            <a:lvl3pPr marL="357187" indent="0" algn="l">
              <a:buNone/>
              <a:defRPr sz="1000" b="1"/>
            </a:lvl3pPr>
            <a:lvl4pPr marL="539750" indent="0" algn="l">
              <a:buNone/>
              <a:defRPr sz="1000" b="1"/>
            </a:lvl4pPr>
            <a:lvl5pPr marL="714375" indent="0" algn="l">
              <a:buNone/>
              <a:defRPr sz="1000" b="1"/>
            </a:lvl5pPr>
          </a:lstStyle>
          <a:p>
            <a:pPr lvl="0"/>
            <a:r>
              <a:rPr lang="de-DE" dirty="0"/>
              <a:t>Hans-Mustermann</a:t>
            </a:r>
          </a:p>
        </p:txBody>
      </p:sp>
      <p:sp>
        <p:nvSpPr>
          <p:cNvPr id="7" name="Textplatzhalter 6"/>
          <p:cNvSpPr>
            <a:spLocks noGrp="1"/>
          </p:cNvSpPr>
          <p:nvPr>
            <p:ph type="body" sz="quarter" idx="12" hasCustomPrompt="1"/>
          </p:nvPr>
        </p:nvSpPr>
        <p:spPr>
          <a:xfrm>
            <a:off x="647700" y="4705804"/>
            <a:ext cx="2015065" cy="169277"/>
          </a:xfrm>
        </p:spPr>
        <p:txBody>
          <a:bodyPr wrap="square">
            <a:spAutoFit/>
          </a:bodyPr>
          <a:lstStyle>
            <a:lvl1pPr marL="0" indent="0">
              <a:lnSpc>
                <a:spcPct val="110000"/>
              </a:lnSpc>
              <a:spcBef>
                <a:spcPts val="0"/>
              </a:spcBef>
              <a:buNone/>
              <a:tabLst>
                <a:tab pos="180975" algn="l"/>
              </a:tabLst>
              <a:defRPr sz="1000"/>
            </a:lvl1pPr>
          </a:lstStyle>
          <a:p>
            <a:pPr>
              <a:tabLst>
                <a:tab pos="180975" algn="l"/>
              </a:tabLst>
            </a:pPr>
            <a:r>
              <a:rPr lang="de-DE" b="0" dirty="0"/>
              <a:t>Adresse</a:t>
            </a:r>
          </a:p>
        </p:txBody>
      </p:sp>
      <p:sp>
        <p:nvSpPr>
          <p:cNvPr id="4" name="Textplatzhalter 3"/>
          <p:cNvSpPr>
            <a:spLocks noGrp="1"/>
          </p:cNvSpPr>
          <p:nvPr>
            <p:ph type="body" sz="quarter" idx="13" hasCustomPrompt="1"/>
          </p:nvPr>
        </p:nvSpPr>
        <p:spPr>
          <a:xfrm>
            <a:off x="652023" y="4152865"/>
            <a:ext cx="4787809" cy="338554"/>
          </a:xfrm>
        </p:spPr>
        <p:txBody>
          <a:bodyPr wrap="square">
            <a:spAutoFit/>
          </a:bodyPr>
          <a:lstStyle>
            <a:lvl1pPr marL="0" indent="0">
              <a:lnSpc>
                <a:spcPct val="110000"/>
              </a:lnSpc>
              <a:spcBef>
                <a:spcPts val="0"/>
              </a:spcBef>
              <a:buFontTx/>
              <a:buNone/>
              <a:defRPr sz="1000"/>
            </a:lvl1pPr>
            <a:lvl2pPr marL="182563" indent="0">
              <a:buFontTx/>
              <a:buNone/>
              <a:defRPr/>
            </a:lvl2pPr>
            <a:lvl3pPr marL="357187" indent="0">
              <a:buFontTx/>
              <a:buNone/>
              <a:defRPr/>
            </a:lvl3pPr>
            <a:lvl4pPr marL="539750" indent="0">
              <a:buFontTx/>
              <a:buNone/>
              <a:defRPr/>
            </a:lvl4pPr>
            <a:lvl5pPr marL="714375" indent="0">
              <a:buFontTx/>
              <a:buNone/>
              <a:defRPr/>
            </a:lvl5pPr>
          </a:lstStyle>
          <a:p>
            <a:pPr lvl="0"/>
            <a:r>
              <a:rPr lang="de-DE" dirty="0"/>
              <a:t>Titel</a:t>
            </a:r>
          </a:p>
          <a:p>
            <a:pPr lvl="0"/>
            <a:r>
              <a:rPr lang="de-DE" dirty="0"/>
              <a:t>Position</a:t>
            </a:r>
          </a:p>
        </p:txBody>
      </p:sp>
      <p:sp>
        <p:nvSpPr>
          <p:cNvPr id="16" name="Textplatzhalter 6"/>
          <p:cNvSpPr>
            <a:spLocks noGrp="1"/>
          </p:cNvSpPr>
          <p:nvPr>
            <p:ph type="body" sz="quarter" idx="14" hasCustomPrompt="1"/>
          </p:nvPr>
        </p:nvSpPr>
        <p:spPr>
          <a:xfrm>
            <a:off x="647700" y="5267433"/>
            <a:ext cx="2015065" cy="169277"/>
          </a:xfrm>
        </p:spPr>
        <p:txBody>
          <a:bodyPr wrap="square">
            <a:spAutoFit/>
          </a:bodyPr>
          <a:lstStyle>
            <a:lvl1pPr marL="0" indent="0">
              <a:lnSpc>
                <a:spcPct val="110000"/>
              </a:lnSpc>
              <a:spcBef>
                <a:spcPts val="0"/>
              </a:spcBef>
              <a:buNone/>
              <a:tabLst>
                <a:tab pos="180975" algn="l"/>
              </a:tabLst>
              <a:defRPr sz="1000"/>
            </a:lvl1pPr>
          </a:lstStyle>
          <a:p>
            <a:pPr>
              <a:tabLst>
                <a:tab pos="180975" algn="l"/>
              </a:tabLst>
            </a:pPr>
            <a:r>
              <a:rPr lang="de-DE" b="0" dirty="0" err="1"/>
              <a:t>homepage</a:t>
            </a:r>
            <a:endParaRPr lang="de-DE" b="0" dirty="0"/>
          </a:p>
        </p:txBody>
      </p:sp>
      <p:sp>
        <p:nvSpPr>
          <p:cNvPr id="8" name="Textplatzhalter 7"/>
          <p:cNvSpPr>
            <a:spLocks noGrp="1"/>
          </p:cNvSpPr>
          <p:nvPr>
            <p:ph type="body" sz="quarter" idx="15"/>
          </p:nvPr>
        </p:nvSpPr>
        <p:spPr>
          <a:xfrm>
            <a:off x="3069165" y="4700589"/>
            <a:ext cx="2370667" cy="461665"/>
          </a:xfrm>
        </p:spPr>
        <p:txBody>
          <a:bodyPr>
            <a:spAutoFit/>
          </a:bodyPr>
          <a:lstStyle>
            <a:lvl1pPr marL="0" indent="0">
              <a:lnSpc>
                <a:spcPct val="100000"/>
              </a:lnSpc>
              <a:spcBef>
                <a:spcPts val="0"/>
              </a:spcBef>
              <a:buFontTx/>
              <a:buNone/>
              <a:defRPr sz="1000"/>
            </a:lvl1pPr>
            <a:lvl2pPr marL="182563" indent="0">
              <a:lnSpc>
                <a:spcPct val="100000"/>
              </a:lnSpc>
              <a:spcBef>
                <a:spcPts val="0"/>
              </a:spcBef>
              <a:buFontTx/>
              <a:buNone/>
              <a:defRPr sz="1000"/>
            </a:lvl2pPr>
            <a:lvl3pPr marL="357187" indent="0">
              <a:lnSpc>
                <a:spcPct val="100000"/>
              </a:lnSpc>
              <a:spcBef>
                <a:spcPts val="0"/>
              </a:spcBef>
              <a:buFontTx/>
              <a:buNone/>
              <a:defRPr sz="1000"/>
            </a:lvl3pPr>
            <a:lvl4pPr marL="539750" indent="0">
              <a:lnSpc>
                <a:spcPct val="100000"/>
              </a:lnSpc>
              <a:spcBef>
                <a:spcPts val="0"/>
              </a:spcBef>
              <a:buFontTx/>
              <a:buNone/>
              <a:defRPr sz="1000"/>
            </a:lvl4pPr>
            <a:lvl5pPr marL="714375" indent="0">
              <a:lnSpc>
                <a:spcPct val="100000"/>
              </a:lnSpc>
              <a:spcBef>
                <a:spcPts val="0"/>
              </a:spcBef>
              <a:buFontTx/>
              <a:buNone/>
              <a:defRPr sz="1000"/>
            </a:lvl5pPr>
          </a:lstStyle>
          <a:p>
            <a:pPr lvl="0"/>
            <a:r>
              <a:rPr lang="de-DE"/>
              <a:t>Textmasterformat bearbeiten</a:t>
            </a:r>
          </a:p>
          <a:p>
            <a:pPr lvl="1"/>
            <a:r>
              <a:rPr lang="de-DE"/>
              <a:t>Zweite Ebene</a:t>
            </a:r>
          </a:p>
          <a:p>
            <a:pPr lvl="2"/>
            <a:r>
              <a:rPr lang="de-DE"/>
              <a:t>Dritte Ebene</a:t>
            </a:r>
          </a:p>
        </p:txBody>
      </p:sp>
      <p:sp>
        <p:nvSpPr>
          <p:cNvPr id="10" name="Textplatzhalter 9"/>
          <p:cNvSpPr>
            <a:spLocks noGrp="1"/>
          </p:cNvSpPr>
          <p:nvPr>
            <p:ph type="body" sz="quarter" idx="16" hasCustomPrompt="1"/>
          </p:nvPr>
        </p:nvSpPr>
        <p:spPr>
          <a:xfrm>
            <a:off x="3069165" y="5262564"/>
            <a:ext cx="2370667" cy="168275"/>
          </a:xfrm>
        </p:spPr>
        <p:txBody>
          <a:bodyPr wrap="none"/>
          <a:lstStyle>
            <a:lvl1pPr marL="0" indent="0">
              <a:lnSpc>
                <a:spcPct val="100000"/>
              </a:lnSpc>
              <a:spcBef>
                <a:spcPts val="0"/>
              </a:spcBef>
              <a:buFontTx/>
              <a:buNone/>
              <a:defRPr sz="1000"/>
            </a:lvl1pPr>
            <a:lvl2pPr marL="182563" indent="0">
              <a:lnSpc>
                <a:spcPct val="100000"/>
              </a:lnSpc>
              <a:spcBef>
                <a:spcPts val="0"/>
              </a:spcBef>
              <a:buFontTx/>
              <a:buNone/>
              <a:defRPr sz="1000"/>
            </a:lvl2pPr>
            <a:lvl3pPr marL="357187" indent="0">
              <a:lnSpc>
                <a:spcPct val="100000"/>
              </a:lnSpc>
              <a:spcBef>
                <a:spcPts val="0"/>
              </a:spcBef>
              <a:buFontTx/>
              <a:buNone/>
              <a:defRPr sz="1000"/>
            </a:lvl3pPr>
            <a:lvl4pPr marL="539750" indent="0">
              <a:lnSpc>
                <a:spcPct val="100000"/>
              </a:lnSpc>
              <a:spcBef>
                <a:spcPts val="0"/>
              </a:spcBef>
              <a:buFontTx/>
              <a:buNone/>
              <a:defRPr sz="1000"/>
            </a:lvl4pPr>
            <a:lvl5pPr marL="714375" indent="0">
              <a:lnSpc>
                <a:spcPct val="100000"/>
              </a:lnSpc>
              <a:spcBef>
                <a:spcPts val="0"/>
              </a:spcBef>
              <a:buFontTx/>
              <a:buNone/>
              <a:defRPr sz="1000"/>
            </a:lvl5pPr>
          </a:lstStyle>
          <a:p>
            <a:pPr lvl="0"/>
            <a:r>
              <a:rPr lang="de-DE" dirty="0"/>
              <a:t>E-Mail</a:t>
            </a:r>
            <a:endParaRPr lang="en-GB" dirty="0"/>
          </a:p>
        </p:txBody>
      </p:sp>
      <p:grpSp>
        <p:nvGrpSpPr>
          <p:cNvPr id="17" name="Gruppieren 16"/>
          <p:cNvGrpSpPr/>
          <p:nvPr userDrawn="1"/>
        </p:nvGrpSpPr>
        <p:grpSpPr>
          <a:xfrm>
            <a:off x="-70781" y="1336076"/>
            <a:ext cx="544370" cy="3212769"/>
            <a:chOff x="-70781" y="1336076"/>
            <a:chExt cx="544370" cy="3212769"/>
          </a:xfrm>
        </p:grpSpPr>
        <p:sp>
          <p:nvSpPr>
            <p:cNvPr id="18" name="Freihandform 17"/>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Gleichschenkliges Dreieck 18"/>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0" name="Footer Placeholder 4"/>
          <p:cNvSpPr txBox="1">
            <a:spLocks/>
          </p:cNvSpPr>
          <p:nvPr userDrawn="1"/>
        </p:nvSpPr>
        <p:spPr>
          <a:xfrm>
            <a:off x="650326" y="6583894"/>
            <a:ext cx="1188000" cy="108000"/>
          </a:xfrm>
          <a:prstGeom prst="rect">
            <a:avLst/>
          </a:prstGeom>
        </p:spPr>
        <p:txBody>
          <a:bodyPr vert="horz" lIns="0" tIns="0" rIns="0" bIns="0" rtlCol="0" anchor="ctr"/>
          <a:lstStyle>
            <a:lvl1pPr algn="l">
              <a:defRPr sz="85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rPr>
              <a:t>© INFOMOTION GmbH</a:t>
            </a:r>
          </a:p>
        </p:txBody>
      </p:sp>
      <p:sp>
        <p:nvSpPr>
          <p:cNvPr id="21" name="Date Placeholder 3"/>
          <p:cNvSpPr txBox="1">
            <a:spLocks/>
          </p:cNvSpPr>
          <p:nvPr userDrawn="1"/>
        </p:nvSpPr>
        <p:spPr>
          <a:xfrm>
            <a:off x="1964272" y="6583894"/>
            <a:ext cx="1440000" cy="108000"/>
          </a:xfrm>
          <a:prstGeom prst="rect">
            <a:avLst/>
          </a:prstGeom>
        </p:spPr>
        <p:txBody>
          <a:bodyPr vert="horz" lIns="0" tIns="0" rIns="0" bIns="0" rtlCol="0" anchor="ctr"/>
          <a:lstStyle>
            <a:lvl1pPr algn="l">
              <a:defRPr sz="85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C330AE1-311E-43B1-96FB-950A763C1BA3}" type="datetime4">
              <a:rPr kumimoji="0" lang="de-DE" sz="85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26. Februar 2018</a:t>
            </a:fld>
            <a:endPar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23" name="Grafik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45200" y="226800"/>
            <a:ext cx="2160000" cy="432000"/>
          </a:xfrm>
          <a:prstGeom prst="rect">
            <a:avLst/>
          </a:prstGeom>
        </p:spPr>
      </p:pic>
      <p:sp>
        <p:nvSpPr>
          <p:cNvPr id="22" name="Textplatzhalter 4"/>
          <p:cNvSpPr>
            <a:spLocks noGrp="1"/>
          </p:cNvSpPr>
          <p:nvPr>
            <p:ph type="body" sz="quarter" idx="17" hasCustomPrompt="1"/>
          </p:nvPr>
        </p:nvSpPr>
        <p:spPr>
          <a:xfrm>
            <a:off x="6445945" y="3933825"/>
            <a:ext cx="4787809" cy="203133"/>
          </a:xfrm>
        </p:spPr>
        <p:txBody>
          <a:bodyPr wrap="square">
            <a:spAutoFit/>
          </a:bodyPr>
          <a:lstStyle>
            <a:lvl1pPr marL="0" indent="0" algn="l">
              <a:lnSpc>
                <a:spcPct val="110000"/>
              </a:lnSpc>
              <a:buNone/>
              <a:defRPr sz="1200" b="1" cap="all" baseline="0">
                <a:solidFill>
                  <a:schemeClr val="accent3"/>
                </a:solidFill>
              </a:defRPr>
            </a:lvl1pPr>
            <a:lvl2pPr marL="182563" indent="0" algn="l">
              <a:buNone/>
              <a:defRPr sz="1000" b="1"/>
            </a:lvl2pPr>
            <a:lvl3pPr marL="357187" indent="0" algn="l">
              <a:buNone/>
              <a:defRPr sz="1000" b="1"/>
            </a:lvl3pPr>
            <a:lvl4pPr marL="539750" indent="0" algn="l">
              <a:buNone/>
              <a:defRPr sz="1000" b="1"/>
            </a:lvl4pPr>
            <a:lvl5pPr marL="714375" indent="0" algn="l">
              <a:buNone/>
              <a:defRPr sz="1000" b="1"/>
            </a:lvl5pPr>
          </a:lstStyle>
          <a:p>
            <a:pPr lvl="0"/>
            <a:r>
              <a:rPr lang="de-DE" dirty="0"/>
              <a:t>Hans-Mustermann</a:t>
            </a:r>
          </a:p>
        </p:txBody>
      </p:sp>
      <p:sp>
        <p:nvSpPr>
          <p:cNvPr id="24" name="Textplatzhalter 6"/>
          <p:cNvSpPr>
            <a:spLocks noGrp="1"/>
          </p:cNvSpPr>
          <p:nvPr>
            <p:ph type="body" sz="quarter" idx="18" hasCustomPrompt="1"/>
          </p:nvPr>
        </p:nvSpPr>
        <p:spPr>
          <a:xfrm>
            <a:off x="6441622" y="4705804"/>
            <a:ext cx="2015065" cy="169277"/>
          </a:xfrm>
        </p:spPr>
        <p:txBody>
          <a:bodyPr wrap="square">
            <a:spAutoFit/>
          </a:bodyPr>
          <a:lstStyle>
            <a:lvl1pPr marL="0" indent="0">
              <a:lnSpc>
                <a:spcPct val="110000"/>
              </a:lnSpc>
              <a:spcBef>
                <a:spcPts val="0"/>
              </a:spcBef>
              <a:buNone/>
              <a:tabLst>
                <a:tab pos="180975" algn="l"/>
              </a:tabLst>
              <a:defRPr sz="1000"/>
            </a:lvl1pPr>
          </a:lstStyle>
          <a:p>
            <a:pPr>
              <a:tabLst>
                <a:tab pos="180975" algn="l"/>
              </a:tabLst>
            </a:pPr>
            <a:r>
              <a:rPr lang="de-DE" b="0" dirty="0"/>
              <a:t>Adresse</a:t>
            </a:r>
          </a:p>
        </p:txBody>
      </p:sp>
      <p:sp>
        <p:nvSpPr>
          <p:cNvPr id="25" name="Textplatzhalter 3"/>
          <p:cNvSpPr>
            <a:spLocks noGrp="1"/>
          </p:cNvSpPr>
          <p:nvPr>
            <p:ph type="body" sz="quarter" idx="19" hasCustomPrompt="1"/>
          </p:nvPr>
        </p:nvSpPr>
        <p:spPr>
          <a:xfrm>
            <a:off x="6445945" y="4152865"/>
            <a:ext cx="4787809" cy="338554"/>
          </a:xfrm>
        </p:spPr>
        <p:txBody>
          <a:bodyPr wrap="square">
            <a:spAutoFit/>
          </a:bodyPr>
          <a:lstStyle>
            <a:lvl1pPr marL="0" indent="0">
              <a:lnSpc>
                <a:spcPct val="110000"/>
              </a:lnSpc>
              <a:spcBef>
                <a:spcPts val="0"/>
              </a:spcBef>
              <a:buFontTx/>
              <a:buNone/>
              <a:defRPr sz="1000"/>
            </a:lvl1pPr>
            <a:lvl2pPr marL="182563" indent="0">
              <a:buFontTx/>
              <a:buNone/>
              <a:defRPr/>
            </a:lvl2pPr>
            <a:lvl3pPr marL="357187" indent="0">
              <a:buFontTx/>
              <a:buNone/>
              <a:defRPr/>
            </a:lvl3pPr>
            <a:lvl4pPr marL="539750" indent="0">
              <a:buFontTx/>
              <a:buNone/>
              <a:defRPr/>
            </a:lvl4pPr>
            <a:lvl5pPr marL="714375" indent="0">
              <a:buFontTx/>
              <a:buNone/>
              <a:defRPr/>
            </a:lvl5pPr>
          </a:lstStyle>
          <a:p>
            <a:pPr lvl="0"/>
            <a:r>
              <a:rPr lang="de-DE" dirty="0"/>
              <a:t>Titel</a:t>
            </a:r>
          </a:p>
          <a:p>
            <a:pPr lvl="0"/>
            <a:r>
              <a:rPr lang="de-DE" dirty="0"/>
              <a:t>Position</a:t>
            </a:r>
          </a:p>
        </p:txBody>
      </p:sp>
      <p:sp>
        <p:nvSpPr>
          <p:cNvPr id="26" name="Textplatzhalter 6"/>
          <p:cNvSpPr>
            <a:spLocks noGrp="1"/>
          </p:cNvSpPr>
          <p:nvPr>
            <p:ph type="body" sz="quarter" idx="20" hasCustomPrompt="1"/>
          </p:nvPr>
        </p:nvSpPr>
        <p:spPr>
          <a:xfrm>
            <a:off x="6441622" y="5267433"/>
            <a:ext cx="2015065" cy="169277"/>
          </a:xfrm>
        </p:spPr>
        <p:txBody>
          <a:bodyPr wrap="square">
            <a:spAutoFit/>
          </a:bodyPr>
          <a:lstStyle>
            <a:lvl1pPr marL="0" indent="0">
              <a:lnSpc>
                <a:spcPct val="110000"/>
              </a:lnSpc>
              <a:spcBef>
                <a:spcPts val="0"/>
              </a:spcBef>
              <a:buNone/>
              <a:tabLst>
                <a:tab pos="180975" algn="l"/>
              </a:tabLst>
              <a:defRPr sz="1000"/>
            </a:lvl1pPr>
          </a:lstStyle>
          <a:p>
            <a:pPr>
              <a:tabLst>
                <a:tab pos="180975" algn="l"/>
              </a:tabLst>
            </a:pPr>
            <a:r>
              <a:rPr lang="de-DE" b="0" dirty="0" err="1"/>
              <a:t>homepage</a:t>
            </a:r>
            <a:endParaRPr lang="de-DE" b="0" dirty="0"/>
          </a:p>
        </p:txBody>
      </p:sp>
      <p:sp>
        <p:nvSpPr>
          <p:cNvPr id="27" name="Textplatzhalter 7"/>
          <p:cNvSpPr>
            <a:spLocks noGrp="1"/>
          </p:cNvSpPr>
          <p:nvPr>
            <p:ph type="body" sz="quarter" idx="21"/>
          </p:nvPr>
        </p:nvSpPr>
        <p:spPr>
          <a:xfrm>
            <a:off x="8863087" y="4700589"/>
            <a:ext cx="2370667" cy="461665"/>
          </a:xfrm>
        </p:spPr>
        <p:txBody>
          <a:bodyPr>
            <a:spAutoFit/>
          </a:bodyPr>
          <a:lstStyle>
            <a:lvl1pPr marL="0" indent="0">
              <a:lnSpc>
                <a:spcPct val="100000"/>
              </a:lnSpc>
              <a:spcBef>
                <a:spcPts val="0"/>
              </a:spcBef>
              <a:buFontTx/>
              <a:buNone/>
              <a:defRPr sz="1000"/>
            </a:lvl1pPr>
            <a:lvl2pPr marL="182563" indent="0">
              <a:lnSpc>
                <a:spcPct val="100000"/>
              </a:lnSpc>
              <a:spcBef>
                <a:spcPts val="0"/>
              </a:spcBef>
              <a:buFontTx/>
              <a:buNone/>
              <a:defRPr sz="1000"/>
            </a:lvl2pPr>
            <a:lvl3pPr marL="357187" indent="0">
              <a:lnSpc>
                <a:spcPct val="100000"/>
              </a:lnSpc>
              <a:spcBef>
                <a:spcPts val="0"/>
              </a:spcBef>
              <a:buFontTx/>
              <a:buNone/>
              <a:defRPr sz="1000"/>
            </a:lvl3pPr>
            <a:lvl4pPr marL="539750" indent="0">
              <a:lnSpc>
                <a:spcPct val="100000"/>
              </a:lnSpc>
              <a:spcBef>
                <a:spcPts val="0"/>
              </a:spcBef>
              <a:buFontTx/>
              <a:buNone/>
              <a:defRPr sz="1000"/>
            </a:lvl4pPr>
            <a:lvl5pPr marL="714375" indent="0">
              <a:lnSpc>
                <a:spcPct val="100000"/>
              </a:lnSpc>
              <a:spcBef>
                <a:spcPts val="0"/>
              </a:spcBef>
              <a:buFontTx/>
              <a:buNone/>
              <a:defRPr sz="1000"/>
            </a:lvl5pPr>
          </a:lstStyle>
          <a:p>
            <a:pPr lvl="0"/>
            <a:r>
              <a:rPr lang="de-DE"/>
              <a:t>Textmasterformat bearbeiten</a:t>
            </a:r>
          </a:p>
          <a:p>
            <a:pPr lvl="1"/>
            <a:r>
              <a:rPr lang="de-DE"/>
              <a:t>Zweite Ebene</a:t>
            </a:r>
          </a:p>
          <a:p>
            <a:pPr lvl="2"/>
            <a:r>
              <a:rPr lang="de-DE"/>
              <a:t>Dritte Ebene</a:t>
            </a:r>
          </a:p>
        </p:txBody>
      </p:sp>
      <p:sp>
        <p:nvSpPr>
          <p:cNvPr id="28" name="Textplatzhalter 9"/>
          <p:cNvSpPr>
            <a:spLocks noGrp="1"/>
          </p:cNvSpPr>
          <p:nvPr>
            <p:ph type="body" sz="quarter" idx="22" hasCustomPrompt="1"/>
          </p:nvPr>
        </p:nvSpPr>
        <p:spPr>
          <a:xfrm>
            <a:off x="8863087" y="5262564"/>
            <a:ext cx="2370667" cy="168275"/>
          </a:xfrm>
        </p:spPr>
        <p:txBody>
          <a:bodyPr wrap="none"/>
          <a:lstStyle>
            <a:lvl1pPr marL="0" indent="0">
              <a:lnSpc>
                <a:spcPct val="100000"/>
              </a:lnSpc>
              <a:spcBef>
                <a:spcPts val="0"/>
              </a:spcBef>
              <a:buFontTx/>
              <a:buNone/>
              <a:defRPr sz="1000"/>
            </a:lvl1pPr>
            <a:lvl2pPr marL="182563" indent="0">
              <a:lnSpc>
                <a:spcPct val="100000"/>
              </a:lnSpc>
              <a:spcBef>
                <a:spcPts val="0"/>
              </a:spcBef>
              <a:buFontTx/>
              <a:buNone/>
              <a:defRPr sz="1000"/>
            </a:lvl2pPr>
            <a:lvl3pPr marL="357187" indent="0">
              <a:lnSpc>
                <a:spcPct val="100000"/>
              </a:lnSpc>
              <a:spcBef>
                <a:spcPts val="0"/>
              </a:spcBef>
              <a:buFontTx/>
              <a:buNone/>
              <a:defRPr sz="1000"/>
            </a:lvl3pPr>
            <a:lvl4pPr marL="539750" indent="0">
              <a:lnSpc>
                <a:spcPct val="100000"/>
              </a:lnSpc>
              <a:spcBef>
                <a:spcPts val="0"/>
              </a:spcBef>
              <a:buFontTx/>
              <a:buNone/>
              <a:defRPr sz="1000"/>
            </a:lvl4pPr>
            <a:lvl5pPr marL="714375" indent="0">
              <a:lnSpc>
                <a:spcPct val="100000"/>
              </a:lnSpc>
              <a:spcBef>
                <a:spcPts val="0"/>
              </a:spcBef>
              <a:buFontTx/>
              <a:buNone/>
              <a:defRPr sz="1000"/>
            </a:lvl5pPr>
          </a:lstStyle>
          <a:p>
            <a:pPr lvl="0"/>
            <a:r>
              <a:rPr lang="de-DE" dirty="0"/>
              <a:t>E-Mail</a:t>
            </a:r>
            <a:endParaRPr lang="en-GB" dirty="0"/>
          </a:p>
        </p:txBody>
      </p:sp>
      <p:sp>
        <p:nvSpPr>
          <p:cNvPr id="29" name="Bildplatzhalter 5"/>
          <p:cNvSpPr>
            <a:spLocks noGrp="1"/>
          </p:cNvSpPr>
          <p:nvPr>
            <p:ph type="pic" sz="quarter" idx="23"/>
          </p:nvPr>
        </p:nvSpPr>
        <p:spPr>
          <a:xfrm>
            <a:off x="652023" y="2618968"/>
            <a:ext cx="1908000" cy="1260000"/>
          </a:xfrm>
        </p:spPr>
        <p:txBody>
          <a:bodyPr/>
          <a:lstStyle>
            <a:lvl1pPr marL="0" indent="0">
              <a:buNone/>
              <a:defRPr/>
            </a:lvl1pPr>
          </a:lstStyle>
          <a:p>
            <a:r>
              <a:rPr lang="de-DE"/>
              <a:t>Bild durch Klicken auf Symbol hinzufügen</a:t>
            </a:r>
            <a:endParaRPr lang="de-DE" dirty="0"/>
          </a:p>
        </p:txBody>
      </p:sp>
      <p:sp>
        <p:nvSpPr>
          <p:cNvPr id="30" name="Bildplatzhalter 5"/>
          <p:cNvSpPr>
            <a:spLocks noGrp="1"/>
          </p:cNvSpPr>
          <p:nvPr>
            <p:ph type="pic" sz="quarter" idx="24"/>
          </p:nvPr>
        </p:nvSpPr>
        <p:spPr>
          <a:xfrm>
            <a:off x="6441622" y="2618968"/>
            <a:ext cx="1908000" cy="1260000"/>
          </a:xfrm>
        </p:spPr>
        <p:txBody>
          <a:bodyPr/>
          <a:lstStyle>
            <a:lvl1pPr marL="0" indent="0">
              <a:buNone/>
              <a:defRPr/>
            </a:lvl1pPr>
          </a:lstStyle>
          <a:p>
            <a:r>
              <a:rPr lang="de-DE"/>
              <a:t>Bild durch Klicken auf Symbol hinzufügen</a:t>
            </a:r>
            <a:endParaRPr lang="de-DE" dirty="0"/>
          </a:p>
        </p:txBody>
      </p:sp>
    </p:spTree>
    <p:extLst>
      <p:ext uri="{BB962C8B-B14F-4D97-AF65-F5344CB8AC3E}">
        <p14:creationId xmlns:p14="http://schemas.microsoft.com/office/powerpoint/2010/main" val="3234486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S_Automotive">
    <p:spTree>
      <p:nvGrpSpPr>
        <p:cNvPr id="1" name=""/>
        <p:cNvGrpSpPr/>
        <p:nvPr/>
      </p:nvGrpSpPr>
      <p:grpSpPr>
        <a:xfrm>
          <a:off x="0" y="0"/>
          <a:ext cx="0" cy="0"/>
          <a:chOff x="0" y="0"/>
          <a:chExt cx="0" cy="0"/>
        </a:xfrm>
      </p:grpSpPr>
      <p:sp>
        <p:nvSpPr>
          <p:cNvPr id="3" name="Rechteck 2"/>
          <p:cNvSpPr/>
          <p:nvPr userDrawn="1"/>
        </p:nvSpPr>
        <p:spPr>
          <a:xfrm>
            <a:off x="0" y="0"/>
            <a:ext cx="12192000" cy="6858000"/>
          </a:xfrm>
          <a:prstGeom prst="rect">
            <a:avLst/>
          </a:prstGeom>
          <a:solidFill>
            <a:schemeClr val="bg1"/>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a:solidFill>
                <a:schemeClr val="tx1"/>
              </a:solidFill>
            </a:endParaRPr>
          </a:p>
        </p:txBody>
      </p:sp>
      <p:pic>
        <p:nvPicPr>
          <p:cNvPr id="10" name="Grafik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68" y="0"/>
            <a:ext cx="12187263" cy="6858000"/>
          </a:xfrm>
          <a:prstGeom prst="rect">
            <a:avLst/>
          </a:prstGeom>
        </p:spPr>
      </p:pic>
      <p:sp>
        <p:nvSpPr>
          <p:cNvPr id="2" name="Titel 1"/>
          <p:cNvSpPr>
            <a:spLocks noGrp="1"/>
          </p:cNvSpPr>
          <p:nvPr>
            <p:ph type="title"/>
          </p:nvPr>
        </p:nvSpPr>
        <p:spPr>
          <a:xfrm>
            <a:off x="632052" y="2456517"/>
            <a:ext cx="7344455" cy="611189"/>
          </a:xfrm>
        </p:spPr>
        <p:txBody>
          <a:bodyPr/>
          <a:lstStyle>
            <a:lvl1pPr>
              <a:defRPr cap="none" baseline="0"/>
            </a:lvl1pPr>
          </a:lstStyle>
          <a:p>
            <a:r>
              <a:rPr lang="de-DE"/>
              <a:t>Titelmasterformat durch Klicken bearbeiten</a:t>
            </a:r>
            <a:endParaRPr lang="de-DE" dirty="0"/>
          </a:p>
        </p:txBody>
      </p:sp>
      <p:grpSp>
        <p:nvGrpSpPr>
          <p:cNvPr id="4" name="Gruppieren 3"/>
          <p:cNvGrpSpPr/>
          <p:nvPr userDrawn="1"/>
        </p:nvGrpSpPr>
        <p:grpSpPr>
          <a:xfrm>
            <a:off x="-70781" y="1822615"/>
            <a:ext cx="544370" cy="3212769"/>
            <a:chOff x="-70781" y="1336076"/>
            <a:chExt cx="544370" cy="3212769"/>
          </a:xfrm>
        </p:grpSpPr>
        <p:sp>
          <p:nvSpPr>
            <p:cNvPr id="5" name="Freihandform 4"/>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Gleichschenkliges Dreieck 5"/>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 name="Content Placeholder 2"/>
          <p:cNvSpPr>
            <a:spLocks noGrp="1"/>
          </p:cNvSpPr>
          <p:nvPr>
            <p:ph idx="1"/>
          </p:nvPr>
        </p:nvSpPr>
        <p:spPr>
          <a:xfrm>
            <a:off x="632052" y="3124200"/>
            <a:ext cx="10944225" cy="3076576"/>
          </a:xfrm>
        </p:spPr>
        <p:txBody>
          <a:bodyPr numCol="2" spcCol="360000"/>
          <a:lstStyle>
            <a:lvl1pPr marL="180000" indent="-180000">
              <a:defRPr sz="1200"/>
            </a:lvl1pPr>
          </a:lstStyle>
          <a:p>
            <a:pPr lvl="0"/>
            <a:r>
              <a:rPr lang="de-DE"/>
              <a:t>Textmasterformat bearbeiten</a:t>
            </a:r>
          </a:p>
        </p:txBody>
      </p:sp>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69041" y="6281864"/>
            <a:ext cx="2160000" cy="432000"/>
          </a:xfrm>
          <a:prstGeom prst="rect">
            <a:avLst/>
          </a:prstGeom>
        </p:spPr>
      </p:pic>
      <p:sp>
        <p:nvSpPr>
          <p:cNvPr id="13" name="Bildplatzhalter 12"/>
          <p:cNvSpPr>
            <a:spLocks noGrp="1"/>
          </p:cNvSpPr>
          <p:nvPr>
            <p:ph type="pic" sz="quarter" idx="10" hasCustomPrompt="1"/>
          </p:nvPr>
        </p:nvSpPr>
        <p:spPr>
          <a:xfrm>
            <a:off x="632052" y="6318704"/>
            <a:ext cx="2160000" cy="360000"/>
          </a:xfrm>
        </p:spPr>
        <p:txBody>
          <a:bodyPr/>
          <a:lstStyle>
            <a:lvl1pPr marL="0" indent="0" algn="ctr">
              <a:buNone/>
              <a:defRPr/>
            </a:lvl1pPr>
          </a:lstStyle>
          <a:p>
            <a:r>
              <a:rPr lang="de-DE" dirty="0"/>
              <a:t>Kundenlogo</a:t>
            </a:r>
          </a:p>
        </p:txBody>
      </p:sp>
      <p:sp>
        <p:nvSpPr>
          <p:cNvPr id="11" name="Inhaltsplatzhalter 4"/>
          <p:cNvSpPr>
            <a:spLocks noGrp="1"/>
          </p:cNvSpPr>
          <p:nvPr>
            <p:ph sz="quarter" idx="11" hasCustomPrompt="1"/>
          </p:nvPr>
        </p:nvSpPr>
        <p:spPr>
          <a:xfrm>
            <a:off x="632052" y="2163837"/>
            <a:ext cx="5376862" cy="252412"/>
          </a:xfrm>
        </p:spPr>
        <p:txBody>
          <a:bodyPr/>
          <a:lstStyle>
            <a:lvl1pPr marL="0" indent="0">
              <a:buNone/>
              <a:defRPr sz="1400"/>
            </a:lvl1pPr>
            <a:lvl2pPr marL="182563" indent="0">
              <a:buNone/>
              <a:defRPr sz="1400"/>
            </a:lvl2pPr>
            <a:lvl3pPr marL="357187" indent="0">
              <a:buNone/>
              <a:defRPr sz="1400"/>
            </a:lvl3pPr>
            <a:lvl4pPr marL="539750" indent="0">
              <a:buNone/>
              <a:defRPr sz="1400"/>
            </a:lvl4pPr>
            <a:lvl5pPr marL="714375" indent="0">
              <a:buNone/>
              <a:defRPr sz="1400"/>
            </a:lvl5pPr>
          </a:lstStyle>
          <a:p>
            <a:pPr lvl="0"/>
            <a:r>
              <a:rPr lang="de-DE" dirty="0"/>
              <a:t>Abschnittstitel (optional) durch Klicken hinzufügen</a:t>
            </a:r>
          </a:p>
        </p:txBody>
      </p:sp>
    </p:spTree>
    <p:extLst>
      <p:ext uri="{BB962C8B-B14F-4D97-AF65-F5344CB8AC3E}">
        <p14:creationId xmlns:p14="http://schemas.microsoft.com/office/powerpoint/2010/main" val="3869342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S_Banken/Finanzdienstleister">
    <p:spTree>
      <p:nvGrpSpPr>
        <p:cNvPr id="1" name=""/>
        <p:cNvGrpSpPr/>
        <p:nvPr/>
      </p:nvGrpSpPr>
      <p:grpSpPr>
        <a:xfrm>
          <a:off x="0" y="0"/>
          <a:ext cx="0" cy="0"/>
          <a:chOff x="0" y="0"/>
          <a:chExt cx="0" cy="0"/>
        </a:xfrm>
      </p:grpSpPr>
      <p:sp>
        <p:nvSpPr>
          <p:cNvPr id="3" name="Rechteck 2"/>
          <p:cNvSpPr/>
          <p:nvPr userDrawn="1"/>
        </p:nvSpPr>
        <p:spPr>
          <a:xfrm>
            <a:off x="0" y="0"/>
            <a:ext cx="12192000" cy="6858000"/>
          </a:xfrm>
          <a:prstGeom prst="rect">
            <a:avLst/>
          </a:prstGeom>
          <a:solidFill>
            <a:schemeClr val="bg1"/>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a:solidFill>
                <a:schemeClr val="tx1"/>
              </a:solidFill>
            </a:endParaRPr>
          </a:p>
        </p:txBody>
      </p:sp>
      <p:pic>
        <p:nvPicPr>
          <p:cNvPr id="11" name="Grafik 10"/>
          <p:cNvPicPr>
            <a:picLocks noChangeAspect="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el 1"/>
          <p:cNvSpPr>
            <a:spLocks noGrp="1"/>
          </p:cNvSpPr>
          <p:nvPr>
            <p:ph type="title"/>
          </p:nvPr>
        </p:nvSpPr>
        <p:spPr>
          <a:xfrm>
            <a:off x="632052" y="2456517"/>
            <a:ext cx="7344455" cy="611189"/>
          </a:xfrm>
        </p:spPr>
        <p:txBody>
          <a:bodyPr/>
          <a:lstStyle>
            <a:lvl1pPr>
              <a:defRPr cap="none" baseline="0"/>
            </a:lvl1pPr>
          </a:lstStyle>
          <a:p>
            <a:r>
              <a:rPr lang="de-DE"/>
              <a:t>Titelmasterformat durch Klicken bearbeiten</a:t>
            </a:r>
            <a:endParaRPr lang="de-DE" dirty="0"/>
          </a:p>
        </p:txBody>
      </p:sp>
      <p:grpSp>
        <p:nvGrpSpPr>
          <p:cNvPr id="4" name="Gruppieren 3"/>
          <p:cNvGrpSpPr/>
          <p:nvPr userDrawn="1"/>
        </p:nvGrpSpPr>
        <p:grpSpPr>
          <a:xfrm>
            <a:off x="-70781" y="1822615"/>
            <a:ext cx="544370" cy="3212769"/>
            <a:chOff x="-70781" y="1336076"/>
            <a:chExt cx="544370" cy="3212769"/>
          </a:xfrm>
        </p:grpSpPr>
        <p:sp>
          <p:nvSpPr>
            <p:cNvPr id="5" name="Freihandform 4"/>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Gleichschenkliges Dreieck 5"/>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 name="Content Placeholder 2"/>
          <p:cNvSpPr>
            <a:spLocks noGrp="1"/>
          </p:cNvSpPr>
          <p:nvPr>
            <p:ph idx="1"/>
          </p:nvPr>
        </p:nvSpPr>
        <p:spPr>
          <a:xfrm>
            <a:off x="632052" y="3124200"/>
            <a:ext cx="10944000" cy="3076576"/>
          </a:xfrm>
        </p:spPr>
        <p:txBody>
          <a:bodyPr numCol="2" spcCol="360000"/>
          <a:lstStyle>
            <a:lvl1pPr marL="180000" indent="-180000">
              <a:defRPr sz="1200"/>
            </a:lvl1pPr>
          </a:lstStyle>
          <a:p>
            <a:pPr lvl="0"/>
            <a:r>
              <a:rPr lang="de-DE"/>
              <a:t>Textmasterformat bearbeiten</a:t>
            </a:r>
          </a:p>
        </p:txBody>
      </p:sp>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69041" y="6281864"/>
            <a:ext cx="2160000" cy="432000"/>
          </a:xfrm>
          <a:prstGeom prst="rect">
            <a:avLst/>
          </a:prstGeom>
        </p:spPr>
      </p:pic>
      <p:sp>
        <p:nvSpPr>
          <p:cNvPr id="13" name="Bildplatzhalter 12"/>
          <p:cNvSpPr>
            <a:spLocks noGrp="1"/>
          </p:cNvSpPr>
          <p:nvPr>
            <p:ph type="pic" sz="quarter" idx="10" hasCustomPrompt="1"/>
          </p:nvPr>
        </p:nvSpPr>
        <p:spPr>
          <a:xfrm>
            <a:off x="632052" y="6318704"/>
            <a:ext cx="2160000" cy="360000"/>
          </a:xfrm>
        </p:spPr>
        <p:txBody>
          <a:bodyPr/>
          <a:lstStyle>
            <a:lvl1pPr marL="0" indent="0" algn="ctr">
              <a:buNone/>
              <a:defRPr/>
            </a:lvl1pPr>
          </a:lstStyle>
          <a:p>
            <a:r>
              <a:rPr lang="de-DE" dirty="0"/>
              <a:t>Kundenlogo</a:t>
            </a:r>
          </a:p>
        </p:txBody>
      </p:sp>
      <p:sp>
        <p:nvSpPr>
          <p:cNvPr id="12" name="Inhaltsplatzhalter 4"/>
          <p:cNvSpPr>
            <a:spLocks noGrp="1"/>
          </p:cNvSpPr>
          <p:nvPr>
            <p:ph sz="quarter" idx="11" hasCustomPrompt="1"/>
          </p:nvPr>
        </p:nvSpPr>
        <p:spPr>
          <a:xfrm>
            <a:off x="632052" y="2163837"/>
            <a:ext cx="5376862" cy="252412"/>
          </a:xfrm>
        </p:spPr>
        <p:txBody>
          <a:bodyPr/>
          <a:lstStyle>
            <a:lvl1pPr marL="0" indent="0">
              <a:buNone/>
              <a:defRPr sz="1400"/>
            </a:lvl1pPr>
            <a:lvl2pPr marL="182563" indent="0">
              <a:buNone/>
              <a:defRPr sz="1400"/>
            </a:lvl2pPr>
            <a:lvl3pPr marL="357187" indent="0">
              <a:buNone/>
              <a:defRPr sz="1400"/>
            </a:lvl3pPr>
            <a:lvl4pPr marL="539750" indent="0">
              <a:buNone/>
              <a:defRPr sz="1400"/>
            </a:lvl4pPr>
            <a:lvl5pPr marL="714375" indent="0">
              <a:buNone/>
              <a:defRPr sz="1400"/>
            </a:lvl5pPr>
          </a:lstStyle>
          <a:p>
            <a:pPr lvl="0"/>
            <a:r>
              <a:rPr lang="de-DE" dirty="0"/>
              <a:t>Abschnittstitel (optional) durch Klicken hinzufügen</a:t>
            </a:r>
          </a:p>
        </p:txBody>
      </p:sp>
    </p:spTree>
    <p:extLst>
      <p:ext uri="{BB962C8B-B14F-4D97-AF65-F5344CB8AC3E}">
        <p14:creationId xmlns:p14="http://schemas.microsoft.com/office/powerpoint/2010/main" val="18562101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S_Chemie/Pharma">
    <p:spTree>
      <p:nvGrpSpPr>
        <p:cNvPr id="1" name=""/>
        <p:cNvGrpSpPr/>
        <p:nvPr/>
      </p:nvGrpSpPr>
      <p:grpSpPr>
        <a:xfrm>
          <a:off x="0" y="0"/>
          <a:ext cx="0" cy="0"/>
          <a:chOff x="0" y="0"/>
          <a:chExt cx="0" cy="0"/>
        </a:xfrm>
      </p:grpSpPr>
      <p:sp>
        <p:nvSpPr>
          <p:cNvPr id="3" name="Rechteck 2"/>
          <p:cNvSpPr/>
          <p:nvPr userDrawn="1"/>
        </p:nvSpPr>
        <p:spPr>
          <a:xfrm>
            <a:off x="0" y="0"/>
            <a:ext cx="12192000" cy="6858000"/>
          </a:xfrm>
          <a:prstGeom prst="rect">
            <a:avLst/>
          </a:prstGeom>
          <a:solidFill>
            <a:schemeClr val="bg1"/>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a:solidFill>
                <a:schemeClr val="tx1"/>
              </a:solidFill>
            </a:endParaRPr>
          </a:p>
        </p:txBody>
      </p:sp>
      <p:pic>
        <p:nvPicPr>
          <p:cNvPr id="9" name="Grafik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68" y="0"/>
            <a:ext cx="12187263" cy="6858000"/>
          </a:xfrm>
          <a:prstGeom prst="rect">
            <a:avLst/>
          </a:prstGeom>
        </p:spPr>
      </p:pic>
      <p:sp>
        <p:nvSpPr>
          <p:cNvPr id="2" name="Titel 1"/>
          <p:cNvSpPr>
            <a:spLocks noGrp="1"/>
          </p:cNvSpPr>
          <p:nvPr>
            <p:ph type="title"/>
          </p:nvPr>
        </p:nvSpPr>
        <p:spPr>
          <a:xfrm>
            <a:off x="632052" y="2456517"/>
            <a:ext cx="7344455" cy="611189"/>
          </a:xfrm>
        </p:spPr>
        <p:txBody>
          <a:bodyPr/>
          <a:lstStyle>
            <a:lvl1pPr>
              <a:defRPr cap="none" baseline="0"/>
            </a:lvl1pPr>
          </a:lstStyle>
          <a:p>
            <a:r>
              <a:rPr lang="de-DE"/>
              <a:t>Titelmasterformat durch Klicken bearbeiten</a:t>
            </a:r>
            <a:endParaRPr lang="de-DE" dirty="0"/>
          </a:p>
        </p:txBody>
      </p:sp>
      <p:grpSp>
        <p:nvGrpSpPr>
          <p:cNvPr id="4" name="Gruppieren 3"/>
          <p:cNvGrpSpPr/>
          <p:nvPr userDrawn="1"/>
        </p:nvGrpSpPr>
        <p:grpSpPr>
          <a:xfrm>
            <a:off x="-70781" y="1822615"/>
            <a:ext cx="544370" cy="3212769"/>
            <a:chOff x="-70781" y="1336076"/>
            <a:chExt cx="544370" cy="3212769"/>
          </a:xfrm>
        </p:grpSpPr>
        <p:sp>
          <p:nvSpPr>
            <p:cNvPr id="5" name="Freihandform 4"/>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Gleichschenkliges Dreieck 5"/>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 name="Content Placeholder 2"/>
          <p:cNvSpPr>
            <a:spLocks noGrp="1"/>
          </p:cNvSpPr>
          <p:nvPr>
            <p:ph idx="1"/>
          </p:nvPr>
        </p:nvSpPr>
        <p:spPr>
          <a:xfrm>
            <a:off x="632052" y="3124200"/>
            <a:ext cx="10944225" cy="3076576"/>
          </a:xfrm>
        </p:spPr>
        <p:txBody>
          <a:bodyPr numCol="2" spcCol="360000"/>
          <a:lstStyle>
            <a:lvl1pPr marL="180000" indent="-180000">
              <a:defRPr sz="1200"/>
            </a:lvl1pPr>
          </a:lstStyle>
          <a:p>
            <a:pPr lvl="0"/>
            <a:r>
              <a:rPr lang="de-DE"/>
              <a:t>Textmasterformat bearbeiten</a:t>
            </a:r>
          </a:p>
        </p:txBody>
      </p:sp>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69041" y="6281864"/>
            <a:ext cx="2160000" cy="432000"/>
          </a:xfrm>
          <a:prstGeom prst="rect">
            <a:avLst/>
          </a:prstGeom>
        </p:spPr>
      </p:pic>
      <p:sp>
        <p:nvSpPr>
          <p:cNvPr id="13" name="Bildplatzhalter 12"/>
          <p:cNvSpPr>
            <a:spLocks noGrp="1"/>
          </p:cNvSpPr>
          <p:nvPr>
            <p:ph type="pic" sz="quarter" idx="10" hasCustomPrompt="1"/>
          </p:nvPr>
        </p:nvSpPr>
        <p:spPr>
          <a:xfrm>
            <a:off x="632052" y="6318704"/>
            <a:ext cx="2160000" cy="360000"/>
          </a:xfrm>
        </p:spPr>
        <p:txBody>
          <a:bodyPr/>
          <a:lstStyle>
            <a:lvl1pPr marL="0" indent="0" algn="ctr">
              <a:buNone/>
              <a:defRPr/>
            </a:lvl1pPr>
          </a:lstStyle>
          <a:p>
            <a:r>
              <a:rPr lang="de-DE" dirty="0"/>
              <a:t>Kundenlogo</a:t>
            </a:r>
          </a:p>
        </p:txBody>
      </p:sp>
      <p:sp>
        <p:nvSpPr>
          <p:cNvPr id="11" name="Inhaltsplatzhalter 4"/>
          <p:cNvSpPr>
            <a:spLocks noGrp="1"/>
          </p:cNvSpPr>
          <p:nvPr>
            <p:ph sz="quarter" idx="11" hasCustomPrompt="1"/>
          </p:nvPr>
        </p:nvSpPr>
        <p:spPr>
          <a:xfrm>
            <a:off x="632052" y="2163837"/>
            <a:ext cx="5376862" cy="252412"/>
          </a:xfrm>
        </p:spPr>
        <p:txBody>
          <a:bodyPr/>
          <a:lstStyle>
            <a:lvl1pPr marL="0" indent="0">
              <a:buNone/>
              <a:defRPr sz="1400"/>
            </a:lvl1pPr>
            <a:lvl2pPr marL="182563" indent="0">
              <a:buNone/>
              <a:defRPr sz="1400"/>
            </a:lvl2pPr>
            <a:lvl3pPr marL="357187" indent="0">
              <a:buNone/>
              <a:defRPr sz="1400"/>
            </a:lvl3pPr>
            <a:lvl4pPr marL="539750" indent="0">
              <a:buNone/>
              <a:defRPr sz="1400"/>
            </a:lvl4pPr>
            <a:lvl5pPr marL="714375" indent="0">
              <a:buNone/>
              <a:defRPr sz="1400"/>
            </a:lvl5pPr>
          </a:lstStyle>
          <a:p>
            <a:pPr lvl="0"/>
            <a:r>
              <a:rPr lang="de-DE" dirty="0"/>
              <a:t>Abschnittstitel (optional) durch Klicken hinzufügen</a:t>
            </a:r>
          </a:p>
        </p:txBody>
      </p:sp>
    </p:spTree>
    <p:extLst>
      <p:ext uri="{BB962C8B-B14F-4D97-AF65-F5344CB8AC3E}">
        <p14:creationId xmlns:p14="http://schemas.microsoft.com/office/powerpoint/2010/main" val="33501083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S_Dienstleistungen">
    <p:spTree>
      <p:nvGrpSpPr>
        <p:cNvPr id="1" name=""/>
        <p:cNvGrpSpPr/>
        <p:nvPr/>
      </p:nvGrpSpPr>
      <p:grpSpPr>
        <a:xfrm>
          <a:off x="0" y="0"/>
          <a:ext cx="0" cy="0"/>
          <a:chOff x="0" y="0"/>
          <a:chExt cx="0" cy="0"/>
        </a:xfrm>
      </p:grpSpPr>
      <p:sp>
        <p:nvSpPr>
          <p:cNvPr id="3" name="Rechteck 2"/>
          <p:cNvSpPr/>
          <p:nvPr userDrawn="1"/>
        </p:nvSpPr>
        <p:spPr>
          <a:xfrm>
            <a:off x="0" y="0"/>
            <a:ext cx="12192000" cy="6858000"/>
          </a:xfrm>
          <a:prstGeom prst="rect">
            <a:avLst/>
          </a:prstGeom>
          <a:solidFill>
            <a:schemeClr val="bg1"/>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a:solidFill>
                <a:schemeClr val="tx1"/>
              </a:solidFill>
            </a:endParaRPr>
          </a:p>
        </p:txBody>
      </p:sp>
      <p:pic>
        <p:nvPicPr>
          <p:cNvPr id="9" name="Grafik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714"/>
            <a:ext cx="12192000" cy="6854572"/>
          </a:xfrm>
          <a:prstGeom prst="rect">
            <a:avLst/>
          </a:prstGeom>
        </p:spPr>
      </p:pic>
      <p:sp>
        <p:nvSpPr>
          <p:cNvPr id="2" name="Titel 1"/>
          <p:cNvSpPr>
            <a:spLocks noGrp="1"/>
          </p:cNvSpPr>
          <p:nvPr>
            <p:ph type="title"/>
          </p:nvPr>
        </p:nvSpPr>
        <p:spPr>
          <a:xfrm>
            <a:off x="632052" y="2456517"/>
            <a:ext cx="7344455" cy="611189"/>
          </a:xfrm>
        </p:spPr>
        <p:txBody>
          <a:bodyPr/>
          <a:lstStyle>
            <a:lvl1pPr>
              <a:defRPr cap="none" baseline="0"/>
            </a:lvl1pPr>
          </a:lstStyle>
          <a:p>
            <a:r>
              <a:rPr lang="de-DE"/>
              <a:t>Titelmasterformat durch Klicken bearbeiten</a:t>
            </a:r>
            <a:endParaRPr lang="de-DE" dirty="0"/>
          </a:p>
        </p:txBody>
      </p:sp>
      <p:grpSp>
        <p:nvGrpSpPr>
          <p:cNvPr id="4" name="Gruppieren 3"/>
          <p:cNvGrpSpPr/>
          <p:nvPr userDrawn="1"/>
        </p:nvGrpSpPr>
        <p:grpSpPr>
          <a:xfrm>
            <a:off x="-70781" y="1822615"/>
            <a:ext cx="544370" cy="3212769"/>
            <a:chOff x="-70781" y="1336076"/>
            <a:chExt cx="544370" cy="3212769"/>
          </a:xfrm>
        </p:grpSpPr>
        <p:sp>
          <p:nvSpPr>
            <p:cNvPr id="5" name="Freihandform 4"/>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Gleichschenkliges Dreieck 5"/>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 name="Content Placeholder 2"/>
          <p:cNvSpPr>
            <a:spLocks noGrp="1"/>
          </p:cNvSpPr>
          <p:nvPr>
            <p:ph idx="1"/>
          </p:nvPr>
        </p:nvSpPr>
        <p:spPr>
          <a:xfrm>
            <a:off x="632052" y="3124200"/>
            <a:ext cx="10944225" cy="3076576"/>
          </a:xfrm>
        </p:spPr>
        <p:txBody>
          <a:bodyPr numCol="2" spcCol="360000"/>
          <a:lstStyle>
            <a:lvl1pPr marL="180000" indent="-180000">
              <a:defRPr sz="1200"/>
            </a:lvl1pPr>
          </a:lstStyle>
          <a:p>
            <a:pPr lvl="0"/>
            <a:r>
              <a:rPr lang="de-DE"/>
              <a:t>Textmasterformat bearbeiten</a:t>
            </a:r>
          </a:p>
        </p:txBody>
      </p:sp>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69041" y="6281864"/>
            <a:ext cx="2160000" cy="432000"/>
          </a:xfrm>
          <a:prstGeom prst="rect">
            <a:avLst/>
          </a:prstGeom>
        </p:spPr>
      </p:pic>
      <p:sp>
        <p:nvSpPr>
          <p:cNvPr id="13" name="Bildplatzhalter 12"/>
          <p:cNvSpPr>
            <a:spLocks noGrp="1"/>
          </p:cNvSpPr>
          <p:nvPr>
            <p:ph type="pic" sz="quarter" idx="10" hasCustomPrompt="1"/>
          </p:nvPr>
        </p:nvSpPr>
        <p:spPr>
          <a:xfrm>
            <a:off x="632052" y="6318704"/>
            <a:ext cx="2160000" cy="360000"/>
          </a:xfrm>
        </p:spPr>
        <p:txBody>
          <a:bodyPr/>
          <a:lstStyle>
            <a:lvl1pPr marL="0" indent="0" algn="ctr">
              <a:buNone/>
              <a:defRPr/>
            </a:lvl1pPr>
          </a:lstStyle>
          <a:p>
            <a:r>
              <a:rPr lang="de-DE" dirty="0"/>
              <a:t>Kundenlogo</a:t>
            </a:r>
          </a:p>
        </p:txBody>
      </p:sp>
      <p:sp>
        <p:nvSpPr>
          <p:cNvPr id="11" name="Inhaltsplatzhalter 4"/>
          <p:cNvSpPr>
            <a:spLocks noGrp="1"/>
          </p:cNvSpPr>
          <p:nvPr>
            <p:ph sz="quarter" idx="11" hasCustomPrompt="1"/>
          </p:nvPr>
        </p:nvSpPr>
        <p:spPr>
          <a:xfrm>
            <a:off x="632052" y="2163837"/>
            <a:ext cx="5376862" cy="252412"/>
          </a:xfrm>
        </p:spPr>
        <p:txBody>
          <a:bodyPr/>
          <a:lstStyle>
            <a:lvl1pPr marL="0" indent="0">
              <a:buNone/>
              <a:defRPr sz="1400"/>
            </a:lvl1pPr>
            <a:lvl2pPr marL="182563" indent="0">
              <a:buNone/>
              <a:defRPr sz="1400"/>
            </a:lvl2pPr>
            <a:lvl3pPr marL="357187" indent="0">
              <a:buNone/>
              <a:defRPr sz="1400"/>
            </a:lvl3pPr>
            <a:lvl4pPr marL="539750" indent="0">
              <a:buNone/>
              <a:defRPr sz="1400"/>
            </a:lvl4pPr>
            <a:lvl5pPr marL="714375" indent="0">
              <a:buNone/>
              <a:defRPr sz="1400"/>
            </a:lvl5pPr>
          </a:lstStyle>
          <a:p>
            <a:pPr lvl="0"/>
            <a:r>
              <a:rPr lang="de-DE" dirty="0"/>
              <a:t>Abschnittstitel (optional) durch Klicken hinzufügen</a:t>
            </a:r>
          </a:p>
        </p:txBody>
      </p:sp>
    </p:spTree>
    <p:extLst>
      <p:ext uri="{BB962C8B-B14F-4D97-AF65-F5344CB8AC3E}">
        <p14:creationId xmlns:p14="http://schemas.microsoft.com/office/powerpoint/2010/main" val="32607665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S_Energie">
    <p:spTree>
      <p:nvGrpSpPr>
        <p:cNvPr id="1" name=""/>
        <p:cNvGrpSpPr/>
        <p:nvPr/>
      </p:nvGrpSpPr>
      <p:grpSpPr>
        <a:xfrm>
          <a:off x="0" y="0"/>
          <a:ext cx="0" cy="0"/>
          <a:chOff x="0" y="0"/>
          <a:chExt cx="0" cy="0"/>
        </a:xfrm>
      </p:grpSpPr>
      <p:sp>
        <p:nvSpPr>
          <p:cNvPr id="3" name="Rechteck 2"/>
          <p:cNvSpPr/>
          <p:nvPr userDrawn="1"/>
        </p:nvSpPr>
        <p:spPr>
          <a:xfrm>
            <a:off x="0" y="0"/>
            <a:ext cx="12192000" cy="6858000"/>
          </a:xfrm>
          <a:prstGeom prst="rect">
            <a:avLst/>
          </a:prstGeom>
          <a:solidFill>
            <a:schemeClr val="bg1"/>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a:solidFill>
                <a:schemeClr val="tx1"/>
              </a:solidFill>
            </a:endParaRPr>
          </a:p>
        </p:txBody>
      </p:sp>
      <p:pic>
        <p:nvPicPr>
          <p:cNvPr id="10" name="Grafik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68" y="0"/>
            <a:ext cx="12187263" cy="6858000"/>
          </a:xfrm>
          <a:prstGeom prst="rect">
            <a:avLst/>
          </a:prstGeom>
        </p:spPr>
      </p:pic>
      <p:sp>
        <p:nvSpPr>
          <p:cNvPr id="2" name="Titel 1"/>
          <p:cNvSpPr>
            <a:spLocks noGrp="1"/>
          </p:cNvSpPr>
          <p:nvPr>
            <p:ph type="title"/>
          </p:nvPr>
        </p:nvSpPr>
        <p:spPr>
          <a:xfrm>
            <a:off x="632052" y="2456517"/>
            <a:ext cx="7344455" cy="611189"/>
          </a:xfrm>
        </p:spPr>
        <p:txBody>
          <a:bodyPr/>
          <a:lstStyle>
            <a:lvl1pPr>
              <a:defRPr cap="none" baseline="0"/>
            </a:lvl1pPr>
          </a:lstStyle>
          <a:p>
            <a:r>
              <a:rPr lang="de-DE"/>
              <a:t>Titelmasterformat durch Klicken bearbeiten</a:t>
            </a:r>
            <a:endParaRPr lang="de-DE" dirty="0"/>
          </a:p>
        </p:txBody>
      </p:sp>
      <p:grpSp>
        <p:nvGrpSpPr>
          <p:cNvPr id="4" name="Gruppieren 3"/>
          <p:cNvGrpSpPr/>
          <p:nvPr userDrawn="1"/>
        </p:nvGrpSpPr>
        <p:grpSpPr>
          <a:xfrm>
            <a:off x="-70781" y="1822615"/>
            <a:ext cx="544370" cy="3212769"/>
            <a:chOff x="-70781" y="1336076"/>
            <a:chExt cx="544370" cy="3212769"/>
          </a:xfrm>
        </p:grpSpPr>
        <p:sp>
          <p:nvSpPr>
            <p:cNvPr id="5" name="Freihandform 4"/>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Gleichschenkliges Dreieck 5"/>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 name="Content Placeholder 2"/>
          <p:cNvSpPr>
            <a:spLocks noGrp="1"/>
          </p:cNvSpPr>
          <p:nvPr>
            <p:ph idx="1"/>
          </p:nvPr>
        </p:nvSpPr>
        <p:spPr>
          <a:xfrm>
            <a:off x="632052" y="3124200"/>
            <a:ext cx="10944225" cy="3076576"/>
          </a:xfrm>
        </p:spPr>
        <p:txBody>
          <a:bodyPr numCol="2" spcCol="360000"/>
          <a:lstStyle>
            <a:lvl1pPr marL="180000" indent="-180000">
              <a:defRPr sz="1200"/>
            </a:lvl1pPr>
          </a:lstStyle>
          <a:p>
            <a:pPr lvl="0"/>
            <a:r>
              <a:rPr lang="de-DE"/>
              <a:t>Textmasterformat bearbeiten</a:t>
            </a:r>
          </a:p>
        </p:txBody>
      </p:sp>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69041" y="6281864"/>
            <a:ext cx="2160000" cy="432000"/>
          </a:xfrm>
          <a:prstGeom prst="rect">
            <a:avLst/>
          </a:prstGeom>
        </p:spPr>
      </p:pic>
      <p:sp>
        <p:nvSpPr>
          <p:cNvPr id="13" name="Bildplatzhalter 12"/>
          <p:cNvSpPr>
            <a:spLocks noGrp="1"/>
          </p:cNvSpPr>
          <p:nvPr>
            <p:ph type="pic" sz="quarter" idx="10" hasCustomPrompt="1"/>
          </p:nvPr>
        </p:nvSpPr>
        <p:spPr>
          <a:xfrm>
            <a:off x="632052" y="6318704"/>
            <a:ext cx="2160000" cy="360000"/>
          </a:xfrm>
        </p:spPr>
        <p:txBody>
          <a:bodyPr/>
          <a:lstStyle>
            <a:lvl1pPr marL="0" indent="0" algn="ctr">
              <a:buNone/>
              <a:defRPr/>
            </a:lvl1pPr>
          </a:lstStyle>
          <a:p>
            <a:r>
              <a:rPr lang="de-DE" dirty="0"/>
              <a:t>Kundenlogo</a:t>
            </a:r>
          </a:p>
        </p:txBody>
      </p:sp>
      <p:sp>
        <p:nvSpPr>
          <p:cNvPr id="11" name="Inhaltsplatzhalter 4"/>
          <p:cNvSpPr>
            <a:spLocks noGrp="1"/>
          </p:cNvSpPr>
          <p:nvPr>
            <p:ph sz="quarter" idx="11" hasCustomPrompt="1"/>
          </p:nvPr>
        </p:nvSpPr>
        <p:spPr>
          <a:xfrm>
            <a:off x="632052" y="2163837"/>
            <a:ext cx="5376862" cy="252412"/>
          </a:xfrm>
        </p:spPr>
        <p:txBody>
          <a:bodyPr/>
          <a:lstStyle>
            <a:lvl1pPr marL="0" indent="0">
              <a:buNone/>
              <a:defRPr sz="1400"/>
            </a:lvl1pPr>
            <a:lvl2pPr marL="182563" indent="0">
              <a:buNone/>
              <a:defRPr sz="1400"/>
            </a:lvl2pPr>
            <a:lvl3pPr marL="357187" indent="0">
              <a:buNone/>
              <a:defRPr sz="1400"/>
            </a:lvl3pPr>
            <a:lvl4pPr marL="539750" indent="0">
              <a:buNone/>
              <a:defRPr sz="1400"/>
            </a:lvl4pPr>
            <a:lvl5pPr marL="714375" indent="0">
              <a:buNone/>
              <a:defRPr sz="1400"/>
            </a:lvl5pPr>
          </a:lstStyle>
          <a:p>
            <a:pPr lvl="0"/>
            <a:r>
              <a:rPr lang="de-DE" dirty="0"/>
              <a:t>Abschnittstitel (optional) durch Klicken hinzufügen</a:t>
            </a:r>
          </a:p>
        </p:txBody>
      </p:sp>
    </p:spTree>
    <p:extLst>
      <p:ext uri="{BB962C8B-B14F-4D97-AF65-F5344CB8AC3E}">
        <p14:creationId xmlns:p14="http://schemas.microsoft.com/office/powerpoint/2010/main" val="18034211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S_Fertigung">
    <p:spTree>
      <p:nvGrpSpPr>
        <p:cNvPr id="1" name=""/>
        <p:cNvGrpSpPr/>
        <p:nvPr/>
      </p:nvGrpSpPr>
      <p:grpSpPr>
        <a:xfrm>
          <a:off x="0" y="0"/>
          <a:ext cx="0" cy="0"/>
          <a:chOff x="0" y="0"/>
          <a:chExt cx="0" cy="0"/>
        </a:xfrm>
      </p:grpSpPr>
      <p:sp>
        <p:nvSpPr>
          <p:cNvPr id="3" name="Rechteck 2"/>
          <p:cNvSpPr/>
          <p:nvPr userDrawn="1"/>
        </p:nvSpPr>
        <p:spPr>
          <a:xfrm>
            <a:off x="0" y="0"/>
            <a:ext cx="12192000" cy="6858000"/>
          </a:xfrm>
          <a:prstGeom prst="rect">
            <a:avLst/>
          </a:prstGeom>
          <a:solidFill>
            <a:schemeClr val="bg1"/>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a:solidFill>
                <a:schemeClr val="tx1"/>
              </a:solidFill>
            </a:endParaRPr>
          </a:p>
        </p:txBody>
      </p:sp>
      <p:pic>
        <p:nvPicPr>
          <p:cNvPr id="9" name="Grafik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68" y="0"/>
            <a:ext cx="12187263" cy="6858000"/>
          </a:xfrm>
          <a:prstGeom prst="rect">
            <a:avLst/>
          </a:prstGeom>
        </p:spPr>
      </p:pic>
      <p:sp>
        <p:nvSpPr>
          <p:cNvPr id="2" name="Titel 1"/>
          <p:cNvSpPr>
            <a:spLocks noGrp="1"/>
          </p:cNvSpPr>
          <p:nvPr>
            <p:ph type="title"/>
          </p:nvPr>
        </p:nvSpPr>
        <p:spPr>
          <a:xfrm>
            <a:off x="632052" y="2456517"/>
            <a:ext cx="7344455" cy="611189"/>
          </a:xfrm>
        </p:spPr>
        <p:txBody>
          <a:bodyPr/>
          <a:lstStyle>
            <a:lvl1pPr>
              <a:defRPr cap="none" baseline="0"/>
            </a:lvl1pPr>
          </a:lstStyle>
          <a:p>
            <a:r>
              <a:rPr lang="de-DE"/>
              <a:t>Titelmasterformat durch Klicken bearbeiten</a:t>
            </a:r>
            <a:endParaRPr lang="de-DE" dirty="0"/>
          </a:p>
        </p:txBody>
      </p:sp>
      <p:grpSp>
        <p:nvGrpSpPr>
          <p:cNvPr id="4" name="Gruppieren 3"/>
          <p:cNvGrpSpPr/>
          <p:nvPr userDrawn="1"/>
        </p:nvGrpSpPr>
        <p:grpSpPr>
          <a:xfrm>
            <a:off x="-70781" y="1822615"/>
            <a:ext cx="544370" cy="3212769"/>
            <a:chOff x="-70781" y="1336076"/>
            <a:chExt cx="544370" cy="3212769"/>
          </a:xfrm>
        </p:grpSpPr>
        <p:sp>
          <p:nvSpPr>
            <p:cNvPr id="5" name="Freihandform 4"/>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Gleichschenkliges Dreieck 5"/>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 name="Content Placeholder 2"/>
          <p:cNvSpPr>
            <a:spLocks noGrp="1"/>
          </p:cNvSpPr>
          <p:nvPr>
            <p:ph idx="1"/>
          </p:nvPr>
        </p:nvSpPr>
        <p:spPr>
          <a:xfrm>
            <a:off x="632052" y="3124200"/>
            <a:ext cx="10944225" cy="3076576"/>
          </a:xfrm>
        </p:spPr>
        <p:txBody>
          <a:bodyPr numCol="2" spcCol="360000"/>
          <a:lstStyle>
            <a:lvl1pPr marL="180000" indent="-180000">
              <a:defRPr sz="1200"/>
            </a:lvl1pPr>
          </a:lstStyle>
          <a:p>
            <a:pPr lvl="0"/>
            <a:r>
              <a:rPr lang="de-DE"/>
              <a:t>Textmasterformat bearbeiten</a:t>
            </a:r>
          </a:p>
        </p:txBody>
      </p:sp>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69041" y="6281864"/>
            <a:ext cx="2160000" cy="432000"/>
          </a:xfrm>
          <a:prstGeom prst="rect">
            <a:avLst/>
          </a:prstGeom>
        </p:spPr>
      </p:pic>
      <p:sp>
        <p:nvSpPr>
          <p:cNvPr id="13" name="Bildplatzhalter 12"/>
          <p:cNvSpPr>
            <a:spLocks noGrp="1"/>
          </p:cNvSpPr>
          <p:nvPr>
            <p:ph type="pic" sz="quarter" idx="10" hasCustomPrompt="1"/>
          </p:nvPr>
        </p:nvSpPr>
        <p:spPr>
          <a:xfrm>
            <a:off x="632052" y="6318704"/>
            <a:ext cx="2160000" cy="360000"/>
          </a:xfrm>
        </p:spPr>
        <p:txBody>
          <a:bodyPr/>
          <a:lstStyle>
            <a:lvl1pPr marL="0" indent="0" algn="ctr">
              <a:buNone/>
              <a:defRPr/>
            </a:lvl1pPr>
          </a:lstStyle>
          <a:p>
            <a:r>
              <a:rPr lang="de-DE" dirty="0"/>
              <a:t>Kundenlogo</a:t>
            </a:r>
          </a:p>
        </p:txBody>
      </p:sp>
      <p:sp>
        <p:nvSpPr>
          <p:cNvPr id="11" name="Inhaltsplatzhalter 4"/>
          <p:cNvSpPr>
            <a:spLocks noGrp="1"/>
          </p:cNvSpPr>
          <p:nvPr>
            <p:ph sz="quarter" idx="11" hasCustomPrompt="1"/>
          </p:nvPr>
        </p:nvSpPr>
        <p:spPr>
          <a:xfrm>
            <a:off x="632052" y="2163837"/>
            <a:ext cx="5376862" cy="252412"/>
          </a:xfrm>
        </p:spPr>
        <p:txBody>
          <a:bodyPr/>
          <a:lstStyle>
            <a:lvl1pPr marL="0" indent="0">
              <a:buNone/>
              <a:defRPr sz="1400"/>
            </a:lvl1pPr>
            <a:lvl2pPr marL="182563" indent="0">
              <a:buNone/>
              <a:defRPr sz="1400"/>
            </a:lvl2pPr>
            <a:lvl3pPr marL="357187" indent="0">
              <a:buNone/>
              <a:defRPr sz="1400"/>
            </a:lvl3pPr>
            <a:lvl4pPr marL="539750" indent="0">
              <a:buNone/>
              <a:defRPr sz="1400"/>
            </a:lvl4pPr>
            <a:lvl5pPr marL="714375" indent="0">
              <a:buNone/>
              <a:defRPr sz="1400"/>
            </a:lvl5pPr>
          </a:lstStyle>
          <a:p>
            <a:pPr lvl="0"/>
            <a:r>
              <a:rPr lang="de-DE" dirty="0"/>
              <a:t>Abschnittstitel (optional) durch Klicken hinzufügen</a:t>
            </a:r>
          </a:p>
        </p:txBody>
      </p:sp>
    </p:spTree>
    <p:extLst>
      <p:ext uri="{BB962C8B-B14F-4D97-AF65-F5344CB8AC3E}">
        <p14:creationId xmlns:p14="http://schemas.microsoft.com/office/powerpoint/2010/main" val="7461519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S_Gesundheitswesen">
    <p:spTree>
      <p:nvGrpSpPr>
        <p:cNvPr id="1" name=""/>
        <p:cNvGrpSpPr/>
        <p:nvPr/>
      </p:nvGrpSpPr>
      <p:grpSpPr>
        <a:xfrm>
          <a:off x="0" y="0"/>
          <a:ext cx="0" cy="0"/>
          <a:chOff x="0" y="0"/>
          <a:chExt cx="0" cy="0"/>
        </a:xfrm>
      </p:grpSpPr>
      <p:sp>
        <p:nvSpPr>
          <p:cNvPr id="3" name="Rechteck 2"/>
          <p:cNvSpPr/>
          <p:nvPr userDrawn="1"/>
        </p:nvSpPr>
        <p:spPr>
          <a:xfrm>
            <a:off x="0" y="0"/>
            <a:ext cx="12192000" cy="6858000"/>
          </a:xfrm>
          <a:prstGeom prst="rect">
            <a:avLst/>
          </a:prstGeom>
          <a:solidFill>
            <a:schemeClr val="bg1"/>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a:solidFill>
                <a:schemeClr val="tx1"/>
              </a:solidFill>
            </a:endParaRPr>
          </a:p>
        </p:txBody>
      </p:sp>
      <p:pic>
        <p:nvPicPr>
          <p:cNvPr id="10" name="Grafik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68" y="0"/>
            <a:ext cx="12187263" cy="6858000"/>
          </a:xfrm>
          <a:prstGeom prst="rect">
            <a:avLst/>
          </a:prstGeom>
        </p:spPr>
      </p:pic>
      <p:sp>
        <p:nvSpPr>
          <p:cNvPr id="2" name="Titel 1"/>
          <p:cNvSpPr>
            <a:spLocks noGrp="1"/>
          </p:cNvSpPr>
          <p:nvPr>
            <p:ph type="title"/>
          </p:nvPr>
        </p:nvSpPr>
        <p:spPr>
          <a:xfrm>
            <a:off x="632052" y="2456517"/>
            <a:ext cx="7344455" cy="611189"/>
          </a:xfrm>
        </p:spPr>
        <p:txBody>
          <a:bodyPr/>
          <a:lstStyle>
            <a:lvl1pPr>
              <a:defRPr cap="none" baseline="0"/>
            </a:lvl1pPr>
          </a:lstStyle>
          <a:p>
            <a:r>
              <a:rPr lang="de-DE"/>
              <a:t>Titelmasterformat durch Klicken bearbeiten</a:t>
            </a:r>
            <a:endParaRPr lang="de-DE" dirty="0"/>
          </a:p>
        </p:txBody>
      </p:sp>
      <p:grpSp>
        <p:nvGrpSpPr>
          <p:cNvPr id="4" name="Gruppieren 3"/>
          <p:cNvGrpSpPr/>
          <p:nvPr userDrawn="1"/>
        </p:nvGrpSpPr>
        <p:grpSpPr>
          <a:xfrm>
            <a:off x="-70781" y="1822615"/>
            <a:ext cx="544370" cy="3212769"/>
            <a:chOff x="-70781" y="1336076"/>
            <a:chExt cx="544370" cy="3212769"/>
          </a:xfrm>
        </p:grpSpPr>
        <p:sp>
          <p:nvSpPr>
            <p:cNvPr id="5" name="Freihandform 4"/>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Gleichschenkliges Dreieck 5"/>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 name="Content Placeholder 2"/>
          <p:cNvSpPr>
            <a:spLocks noGrp="1"/>
          </p:cNvSpPr>
          <p:nvPr>
            <p:ph idx="1"/>
          </p:nvPr>
        </p:nvSpPr>
        <p:spPr>
          <a:xfrm>
            <a:off x="632052" y="3124200"/>
            <a:ext cx="10944225" cy="3076576"/>
          </a:xfrm>
        </p:spPr>
        <p:txBody>
          <a:bodyPr numCol="2" spcCol="360000"/>
          <a:lstStyle>
            <a:lvl1pPr marL="180000" indent="-180000">
              <a:defRPr sz="1200"/>
            </a:lvl1pPr>
          </a:lstStyle>
          <a:p>
            <a:pPr lvl="0"/>
            <a:r>
              <a:rPr lang="de-DE"/>
              <a:t>Textmasterformat bearbeiten</a:t>
            </a:r>
          </a:p>
        </p:txBody>
      </p:sp>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69041" y="6281864"/>
            <a:ext cx="2160000" cy="432000"/>
          </a:xfrm>
          <a:prstGeom prst="rect">
            <a:avLst/>
          </a:prstGeom>
        </p:spPr>
      </p:pic>
      <p:sp>
        <p:nvSpPr>
          <p:cNvPr id="13" name="Bildplatzhalter 12"/>
          <p:cNvSpPr>
            <a:spLocks noGrp="1"/>
          </p:cNvSpPr>
          <p:nvPr>
            <p:ph type="pic" sz="quarter" idx="10" hasCustomPrompt="1"/>
          </p:nvPr>
        </p:nvSpPr>
        <p:spPr>
          <a:xfrm>
            <a:off x="632052" y="6318704"/>
            <a:ext cx="2160000" cy="360000"/>
          </a:xfrm>
        </p:spPr>
        <p:txBody>
          <a:bodyPr/>
          <a:lstStyle>
            <a:lvl1pPr marL="0" indent="0" algn="ctr">
              <a:buNone/>
              <a:defRPr/>
            </a:lvl1pPr>
          </a:lstStyle>
          <a:p>
            <a:r>
              <a:rPr lang="de-DE" dirty="0"/>
              <a:t>Kundenlogo</a:t>
            </a:r>
          </a:p>
        </p:txBody>
      </p:sp>
      <p:sp>
        <p:nvSpPr>
          <p:cNvPr id="11" name="Inhaltsplatzhalter 4"/>
          <p:cNvSpPr>
            <a:spLocks noGrp="1"/>
          </p:cNvSpPr>
          <p:nvPr>
            <p:ph sz="quarter" idx="11" hasCustomPrompt="1"/>
          </p:nvPr>
        </p:nvSpPr>
        <p:spPr>
          <a:xfrm>
            <a:off x="632052" y="2163837"/>
            <a:ext cx="5376862" cy="252412"/>
          </a:xfrm>
        </p:spPr>
        <p:txBody>
          <a:bodyPr/>
          <a:lstStyle>
            <a:lvl1pPr marL="0" indent="0">
              <a:buNone/>
              <a:defRPr sz="1400"/>
            </a:lvl1pPr>
            <a:lvl2pPr marL="182563" indent="0">
              <a:buNone/>
              <a:defRPr sz="1400"/>
            </a:lvl2pPr>
            <a:lvl3pPr marL="357187" indent="0">
              <a:buNone/>
              <a:defRPr sz="1400"/>
            </a:lvl3pPr>
            <a:lvl4pPr marL="539750" indent="0">
              <a:buNone/>
              <a:defRPr sz="1400"/>
            </a:lvl4pPr>
            <a:lvl5pPr marL="714375" indent="0">
              <a:buNone/>
              <a:defRPr sz="1400"/>
            </a:lvl5pPr>
          </a:lstStyle>
          <a:p>
            <a:pPr lvl="0"/>
            <a:r>
              <a:rPr lang="de-DE" dirty="0"/>
              <a:t>Abschnittstitel (optional) durch Klicken hinzufügen</a:t>
            </a:r>
          </a:p>
        </p:txBody>
      </p:sp>
    </p:spTree>
    <p:extLst>
      <p:ext uri="{BB962C8B-B14F-4D97-AF65-F5344CB8AC3E}">
        <p14:creationId xmlns:p14="http://schemas.microsoft.com/office/powerpoint/2010/main" val="31637562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S_Handel">
    <p:spTree>
      <p:nvGrpSpPr>
        <p:cNvPr id="1" name=""/>
        <p:cNvGrpSpPr/>
        <p:nvPr/>
      </p:nvGrpSpPr>
      <p:grpSpPr>
        <a:xfrm>
          <a:off x="0" y="0"/>
          <a:ext cx="0" cy="0"/>
          <a:chOff x="0" y="0"/>
          <a:chExt cx="0" cy="0"/>
        </a:xfrm>
      </p:grpSpPr>
      <p:sp>
        <p:nvSpPr>
          <p:cNvPr id="3" name="Rechteck 2"/>
          <p:cNvSpPr/>
          <p:nvPr userDrawn="1"/>
        </p:nvSpPr>
        <p:spPr>
          <a:xfrm>
            <a:off x="0" y="0"/>
            <a:ext cx="12192000" cy="6858000"/>
          </a:xfrm>
          <a:prstGeom prst="rect">
            <a:avLst/>
          </a:prstGeom>
          <a:solidFill>
            <a:schemeClr val="bg1"/>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a:solidFill>
                <a:schemeClr val="tx1"/>
              </a:solidFill>
            </a:endParaRPr>
          </a:p>
        </p:txBody>
      </p:sp>
      <p:pic>
        <p:nvPicPr>
          <p:cNvPr id="9" name="Grafik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68" y="0"/>
            <a:ext cx="12187263" cy="6858000"/>
          </a:xfrm>
          <a:prstGeom prst="rect">
            <a:avLst/>
          </a:prstGeom>
        </p:spPr>
      </p:pic>
      <p:sp>
        <p:nvSpPr>
          <p:cNvPr id="2" name="Titel 1"/>
          <p:cNvSpPr>
            <a:spLocks noGrp="1"/>
          </p:cNvSpPr>
          <p:nvPr>
            <p:ph type="title"/>
          </p:nvPr>
        </p:nvSpPr>
        <p:spPr>
          <a:xfrm>
            <a:off x="632052" y="2456517"/>
            <a:ext cx="7344455" cy="611189"/>
          </a:xfrm>
        </p:spPr>
        <p:txBody>
          <a:bodyPr/>
          <a:lstStyle>
            <a:lvl1pPr>
              <a:defRPr cap="none" baseline="0"/>
            </a:lvl1pPr>
          </a:lstStyle>
          <a:p>
            <a:r>
              <a:rPr lang="de-DE"/>
              <a:t>Titelmasterformat durch Klicken bearbeiten</a:t>
            </a:r>
            <a:endParaRPr lang="de-DE" dirty="0"/>
          </a:p>
        </p:txBody>
      </p:sp>
      <p:grpSp>
        <p:nvGrpSpPr>
          <p:cNvPr id="4" name="Gruppieren 3"/>
          <p:cNvGrpSpPr/>
          <p:nvPr userDrawn="1"/>
        </p:nvGrpSpPr>
        <p:grpSpPr>
          <a:xfrm>
            <a:off x="-70781" y="1822615"/>
            <a:ext cx="544370" cy="3212769"/>
            <a:chOff x="-70781" y="1336076"/>
            <a:chExt cx="544370" cy="3212769"/>
          </a:xfrm>
        </p:grpSpPr>
        <p:sp>
          <p:nvSpPr>
            <p:cNvPr id="5" name="Freihandform 4"/>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Gleichschenkliges Dreieck 5"/>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 name="Content Placeholder 2"/>
          <p:cNvSpPr>
            <a:spLocks noGrp="1"/>
          </p:cNvSpPr>
          <p:nvPr>
            <p:ph idx="1"/>
          </p:nvPr>
        </p:nvSpPr>
        <p:spPr>
          <a:xfrm>
            <a:off x="632052" y="3124200"/>
            <a:ext cx="10944225" cy="3076576"/>
          </a:xfrm>
        </p:spPr>
        <p:txBody>
          <a:bodyPr numCol="2" spcCol="360000"/>
          <a:lstStyle>
            <a:lvl1pPr marL="180000" indent="-180000">
              <a:defRPr sz="1200"/>
            </a:lvl1pPr>
          </a:lstStyle>
          <a:p>
            <a:pPr lvl="0"/>
            <a:r>
              <a:rPr lang="de-DE"/>
              <a:t>Textmasterformat bearbeiten</a:t>
            </a:r>
          </a:p>
        </p:txBody>
      </p:sp>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69041" y="6281864"/>
            <a:ext cx="2160000" cy="432000"/>
          </a:xfrm>
          <a:prstGeom prst="rect">
            <a:avLst/>
          </a:prstGeom>
        </p:spPr>
      </p:pic>
      <p:sp>
        <p:nvSpPr>
          <p:cNvPr id="13" name="Bildplatzhalter 12"/>
          <p:cNvSpPr>
            <a:spLocks noGrp="1"/>
          </p:cNvSpPr>
          <p:nvPr>
            <p:ph type="pic" sz="quarter" idx="10" hasCustomPrompt="1"/>
          </p:nvPr>
        </p:nvSpPr>
        <p:spPr>
          <a:xfrm>
            <a:off x="632052" y="6318704"/>
            <a:ext cx="2160000" cy="360000"/>
          </a:xfrm>
        </p:spPr>
        <p:txBody>
          <a:bodyPr/>
          <a:lstStyle>
            <a:lvl1pPr marL="0" indent="0" algn="ctr">
              <a:buNone/>
              <a:defRPr/>
            </a:lvl1pPr>
          </a:lstStyle>
          <a:p>
            <a:r>
              <a:rPr lang="de-DE" dirty="0"/>
              <a:t>Kundenlogo</a:t>
            </a:r>
          </a:p>
        </p:txBody>
      </p:sp>
      <p:sp>
        <p:nvSpPr>
          <p:cNvPr id="11" name="Inhaltsplatzhalter 4"/>
          <p:cNvSpPr>
            <a:spLocks noGrp="1"/>
          </p:cNvSpPr>
          <p:nvPr>
            <p:ph sz="quarter" idx="11" hasCustomPrompt="1"/>
          </p:nvPr>
        </p:nvSpPr>
        <p:spPr>
          <a:xfrm>
            <a:off x="632052" y="2163837"/>
            <a:ext cx="5376862" cy="252412"/>
          </a:xfrm>
        </p:spPr>
        <p:txBody>
          <a:bodyPr/>
          <a:lstStyle>
            <a:lvl1pPr marL="0" indent="0">
              <a:buNone/>
              <a:defRPr sz="1400"/>
            </a:lvl1pPr>
            <a:lvl2pPr marL="182563" indent="0">
              <a:buNone/>
              <a:defRPr sz="1400"/>
            </a:lvl2pPr>
            <a:lvl3pPr marL="357187" indent="0">
              <a:buNone/>
              <a:defRPr sz="1400"/>
            </a:lvl3pPr>
            <a:lvl4pPr marL="539750" indent="0">
              <a:buNone/>
              <a:defRPr sz="1400"/>
            </a:lvl4pPr>
            <a:lvl5pPr marL="714375" indent="0">
              <a:buNone/>
              <a:defRPr sz="1400"/>
            </a:lvl5pPr>
          </a:lstStyle>
          <a:p>
            <a:pPr lvl="0"/>
            <a:r>
              <a:rPr lang="de-DE" dirty="0"/>
              <a:t>Abschnittstitel (optional) durch Klicken hinzufügen</a:t>
            </a:r>
          </a:p>
        </p:txBody>
      </p:sp>
    </p:spTree>
    <p:extLst>
      <p:ext uri="{BB962C8B-B14F-4D97-AF65-F5344CB8AC3E}">
        <p14:creationId xmlns:p14="http://schemas.microsoft.com/office/powerpoint/2010/main" val="16824558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S_KVGs">
    <p:spTree>
      <p:nvGrpSpPr>
        <p:cNvPr id="1" name=""/>
        <p:cNvGrpSpPr/>
        <p:nvPr/>
      </p:nvGrpSpPr>
      <p:grpSpPr>
        <a:xfrm>
          <a:off x="0" y="0"/>
          <a:ext cx="0" cy="0"/>
          <a:chOff x="0" y="0"/>
          <a:chExt cx="0" cy="0"/>
        </a:xfrm>
      </p:grpSpPr>
      <p:sp>
        <p:nvSpPr>
          <p:cNvPr id="3" name="Rechteck 2"/>
          <p:cNvSpPr/>
          <p:nvPr userDrawn="1"/>
        </p:nvSpPr>
        <p:spPr>
          <a:xfrm>
            <a:off x="0" y="0"/>
            <a:ext cx="12192000" cy="6858000"/>
          </a:xfrm>
          <a:prstGeom prst="rect">
            <a:avLst/>
          </a:prstGeom>
          <a:solidFill>
            <a:schemeClr val="bg1"/>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a:solidFill>
                <a:schemeClr val="tx1"/>
              </a:solidFill>
            </a:endParaRPr>
          </a:p>
        </p:txBody>
      </p:sp>
      <p:pic>
        <p:nvPicPr>
          <p:cNvPr id="9" name="Grafik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68" y="0"/>
            <a:ext cx="12187263" cy="6858000"/>
          </a:xfrm>
          <a:prstGeom prst="rect">
            <a:avLst/>
          </a:prstGeom>
        </p:spPr>
      </p:pic>
      <p:sp>
        <p:nvSpPr>
          <p:cNvPr id="2" name="Titel 1"/>
          <p:cNvSpPr>
            <a:spLocks noGrp="1"/>
          </p:cNvSpPr>
          <p:nvPr>
            <p:ph type="title"/>
          </p:nvPr>
        </p:nvSpPr>
        <p:spPr>
          <a:xfrm>
            <a:off x="632052" y="2456517"/>
            <a:ext cx="7344455" cy="611189"/>
          </a:xfrm>
        </p:spPr>
        <p:txBody>
          <a:bodyPr/>
          <a:lstStyle>
            <a:lvl1pPr>
              <a:defRPr cap="none" baseline="0"/>
            </a:lvl1pPr>
          </a:lstStyle>
          <a:p>
            <a:r>
              <a:rPr lang="de-DE"/>
              <a:t>Titelmasterformat durch Klicken bearbeiten</a:t>
            </a:r>
            <a:endParaRPr lang="de-DE" dirty="0"/>
          </a:p>
        </p:txBody>
      </p:sp>
      <p:grpSp>
        <p:nvGrpSpPr>
          <p:cNvPr id="4" name="Gruppieren 3"/>
          <p:cNvGrpSpPr/>
          <p:nvPr userDrawn="1"/>
        </p:nvGrpSpPr>
        <p:grpSpPr>
          <a:xfrm>
            <a:off x="-70781" y="1822615"/>
            <a:ext cx="544370" cy="3212769"/>
            <a:chOff x="-70781" y="1336076"/>
            <a:chExt cx="544370" cy="3212769"/>
          </a:xfrm>
        </p:grpSpPr>
        <p:sp>
          <p:nvSpPr>
            <p:cNvPr id="5" name="Freihandform 4"/>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Gleichschenkliges Dreieck 5"/>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 name="Content Placeholder 2"/>
          <p:cNvSpPr>
            <a:spLocks noGrp="1"/>
          </p:cNvSpPr>
          <p:nvPr>
            <p:ph idx="1"/>
          </p:nvPr>
        </p:nvSpPr>
        <p:spPr>
          <a:xfrm>
            <a:off x="632052" y="3124200"/>
            <a:ext cx="10944225" cy="3076576"/>
          </a:xfrm>
        </p:spPr>
        <p:txBody>
          <a:bodyPr numCol="2" spcCol="360000"/>
          <a:lstStyle>
            <a:lvl1pPr marL="180000" indent="-180000">
              <a:defRPr sz="1200"/>
            </a:lvl1pPr>
          </a:lstStyle>
          <a:p>
            <a:pPr lvl="0"/>
            <a:r>
              <a:rPr lang="de-DE"/>
              <a:t>Textmasterformat bearbeiten</a:t>
            </a:r>
          </a:p>
        </p:txBody>
      </p:sp>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69041" y="6281864"/>
            <a:ext cx="2160000" cy="432000"/>
          </a:xfrm>
          <a:prstGeom prst="rect">
            <a:avLst/>
          </a:prstGeom>
        </p:spPr>
      </p:pic>
      <p:sp>
        <p:nvSpPr>
          <p:cNvPr id="13" name="Bildplatzhalter 12"/>
          <p:cNvSpPr>
            <a:spLocks noGrp="1"/>
          </p:cNvSpPr>
          <p:nvPr>
            <p:ph type="pic" sz="quarter" idx="10" hasCustomPrompt="1"/>
          </p:nvPr>
        </p:nvSpPr>
        <p:spPr>
          <a:xfrm>
            <a:off x="632052" y="6318704"/>
            <a:ext cx="2160000" cy="360000"/>
          </a:xfrm>
        </p:spPr>
        <p:txBody>
          <a:bodyPr/>
          <a:lstStyle>
            <a:lvl1pPr marL="0" indent="0" algn="ctr">
              <a:buNone/>
              <a:defRPr/>
            </a:lvl1pPr>
          </a:lstStyle>
          <a:p>
            <a:r>
              <a:rPr lang="de-DE" dirty="0"/>
              <a:t>Kundenlogo</a:t>
            </a:r>
          </a:p>
        </p:txBody>
      </p:sp>
      <p:sp>
        <p:nvSpPr>
          <p:cNvPr id="11" name="Inhaltsplatzhalter 4"/>
          <p:cNvSpPr>
            <a:spLocks noGrp="1"/>
          </p:cNvSpPr>
          <p:nvPr>
            <p:ph sz="quarter" idx="11" hasCustomPrompt="1"/>
          </p:nvPr>
        </p:nvSpPr>
        <p:spPr>
          <a:xfrm>
            <a:off x="632052" y="2163837"/>
            <a:ext cx="5376862" cy="252412"/>
          </a:xfrm>
        </p:spPr>
        <p:txBody>
          <a:bodyPr/>
          <a:lstStyle>
            <a:lvl1pPr marL="0" indent="0">
              <a:buNone/>
              <a:defRPr sz="1400"/>
            </a:lvl1pPr>
            <a:lvl2pPr marL="182563" indent="0">
              <a:buNone/>
              <a:defRPr sz="1400"/>
            </a:lvl2pPr>
            <a:lvl3pPr marL="357187" indent="0">
              <a:buNone/>
              <a:defRPr sz="1400"/>
            </a:lvl3pPr>
            <a:lvl4pPr marL="539750" indent="0">
              <a:buNone/>
              <a:defRPr sz="1400"/>
            </a:lvl4pPr>
            <a:lvl5pPr marL="714375" indent="0">
              <a:buNone/>
              <a:defRPr sz="1400"/>
            </a:lvl5pPr>
          </a:lstStyle>
          <a:p>
            <a:pPr lvl="0"/>
            <a:r>
              <a:rPr lang="de-DE" dirty="0"/>
              <a:t>Abschnittstitel (optional) durch Klicken hinzufügen</a:t>
            </a:r>
          </a:p>
        </p:txBody>
      </p:sp>
    </p:spTree>
    <p:extLst>
      <p:ext uri="{BB962C8B-B14F-4D97-AF65-F5344CB8AC3E}">
        <p14:creationId xmlns:p14="http://schemas.microsoft.com/office/powerpoint/2010/main" val="3905937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0327" y="908051"/>
            <a:ext cx="10893972" cy="684213"/>
          </a:xfrm>
        </p:spPr>
        <p:txBody>
          <a:bodyPr vert="horz" lIns="0" tIns="0" rIns="0" bIns="0" rtlCol="0" anchor="t">
            <a:noAutofit/>
          </a:bodyPr>
          <a:lstStyle>
            <a:lvl1pPr>
              <a:defRPr lang="en-US" sz="2800" baseline="0" dirty="0"/>
            </a:lvl1pPr>
          </a:lstStyle>
          <a:p>
            <a:pPr lvl="0">
              <a:lnSpc>
                <a:spcPct val="100000"/>
              </a:lnSpc>
            </a:pPr>
            <a:r>
              <a:rPr lang="de-DE" dirty="0" err="1"/>
              <a:t>Agendatitel</a:t>
            </a:r>
            <a:r>
              <a:rPr lang="de-DE" dirty="0"/>
              <a:t> durch Klicken hinzufügen</a:t>
            </a:r>
            <a:endParaRPr lang="en-US" dirty="0"/>
          </a:p>
        </p:txBody>
      </p:sp>
      <p:sp>
        <p:nvSpPr>
          <p:cNvPr id="6" name="Inhaltsplatzhalter 2"/>
          <p:cNvSpPr>
            <a:spLocks noGrp="1"/>
          </p:cNvSpPr>
          <p:nvPr>
            <p:ph idx="1" hasCustomPrompt="1"/>
          </p:nvPr>
        </p:nvSpPr>
        <p:spPr>
          <a:xfrm>
            <a:off x="650325" y="1844675"/>
            <a:ext cx="10893600" cy="4608000"/>
          </a:xfrm>
        </p:spPr>
        <p:txBody>
          <a:bodyPr/>
          <a:lstStyle>
            <a:lvl1pPr marL="266400" indent="-266400">
              <a:buClr>
                <a:schemeClr val="tx1"/>
              </a:buClr>
              <a:buFont typeface="+mj-lt"/>
              <a:buAutoNum type="arabicPeriod"/>
              <a:defRPr/>
            </a:lvl1pPr>
          </a:lstStyle>
          <a:p>
            <a:r>
              <a:rPr lang="de-DE" dirty="0" err="1"/>
              <a:t>Agendapunkte</a:t>
            </a:r>
            <a:r>
              <a:rPr lang="de-DE" dirty="0"/>
              <a:t>  durch Klicken hinzufügen</a:t>
            </a:r>
          </a:p>
        </p:txBody>
      </p:sp>
    </p:spTree>
    <p:extLst>
      <p:ext uri="{BB962C8B-B14F-4D97-AF65-F5344CB8AC3E}">
        <p14:creationId xmlns:p14="http://schemas.microsoft.com/office/powerpoint/2010/main" val="8626671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S_Konsumgüterindustrie">
    <p:spTree>
      <p:nvGrpSpPr>
        <p:cNvPr id="1" name=""/>
        <p:cNvGrpSpPr/>
        <p:nvPr/>
      </p:nvGrpSpPr>
      <p:grpSpPr>
        <a:xfrm>
          <a:off x="0" y="0"/>
          <a:ext cx="0" cy="0"/>
          <a:chOff x="0" y="0"/>
          <a:chExt cx="0" cy="0"/>
        </a:xfrm>
      </p:grpSpPr>
      <p:sp>
        <p:nvSpPr>
          <p:cNvPr id="3" name="Rechteck 2"/>
          <p:cNvSpPr/>
          <p:nvPr userDrawn="1"/>
        </p:nvSpPr>
        <p:spPr>
          <a:xfrm>
            <a:off x="0" y="0"/>
            <a:ext cx="12192000" cy="6858000"/>
          </a:xfrm>
          <a:prstGeom prst="rect">
            <a:avLst/>
          </a:prstGeom>
          <a:solidFill>
            <a:schemeClr val="bg1"/>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a:solidFill>
                <a:schemeClr val="tx1"/>
              </a:solidFill>
            </a:endParaRPr>
          </a:p>
        </p:txBody>
      </p:sp>
      <p:pic>
        <p:nvPicPr>
          <p:cNvPr id="10" name="Grafik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68" y="0"/>
            <a:ext cx="12187263" cy="6858000"/>
          </a:xfrm>
          <a:prstGeom prst="rect">
            <a:avLst/>
          </a:prstGeom>
        </p:spPr>
      </p:pic>
      <p:sp>
        <p:nvSpPr>
          <p:cNvPr id="2" name="Titel 1"/>
          <p:cNvSpPr>
            <a:spLocks noGrp="1"/>
          </p:cNvSpPr>
          <p:nvPr>
            <p:ph type="title"/>
          </p:nvPr>
        </p:nvSpPr>
        <p:spPr>
          <a:xfrm>
            <a:off x="632052" y="2456517"/>
            <a:ext cx="7344455" cy="611189"/>
          </a:xfrm>
        </p:spPr>
        <p:txBody>
          <a:bodyPr/>
          <a:lstStyle>
            <a:lvl1pPr>
              <a:defRPr cap="none" baseline="0"/>
            </a:lvl1pPr>
          </a:lstStyle>
          <a:p>
            <a:r>
              <a:rPr lang="de-DE"/>
              <a:t>Titelmasterformat durch Klicken bearbeiten</a:t>
            </a:r>
            <a:endParaRPr lang="de-DE" dirty="0"/>
          </a:p>
        </p:txBody>
      </p:sp>
      <p:grpSp>
        <p:nvGrpSpPr>
          <p:cNvPr id="4" name="Gruppieren 3"/>
          <p:cNvGrpSpPr/>
          <p:nvPr userDrawn="1"/>
        </p:nvGrpSpPr>
        <p:grpSpPr>
          <a:xfrm>
            <a:off x="-70781" y="1822615"/>
            <a:ext cx="544370" cy="3212769"/>
            <a:chOff x="-70781" y="1336076"/>
            <a:chExt cx="544370" cy="3212769"/>
          </a:xfrm>
        </p:grpSpPr>
        <p:sp>
          <p:nvSpPr>
            <p:cNvPr id="5" name="Freihandform 4"/>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Gleichschenkliges Dreieck 5"/>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 name="Content Placeholder 2"/>
          <p:cNvSpPr>
            <a:spLocks noGrp="1"/>
          </p:cNvSpPr>
          <p:nvPr>
            <p:ph idx="1"/>
          </p:nvPr>
        </p:nvSpPr>
        <p:spPr>
          <a:xfrm>
            <a:off x="632052" y="3124200"/>
            <a:ext cx="10944225" cy="3076576"/>
          </a:xfrm>
        </p:spPr>
        <p:txBody>
          <a:bodyPr numCol="2" spcCol="360000"/>
          <a:lstStyle>
            <a:lvl1pPr marL="180000" indent="-180000">
              <a:defRPr sz="1200"/>
            </a:lvl1pPr>
          </a:lstStyle>
          <a:p>
            <a:pPr lvl="0"/>
            <a:r>
              <a:rPr lang="de-DE"/>
              <a:t>Textmasterformat bearbeiten</a:t>
            </a:r>
          </a:p>
        </p:txBody>
      </p:sp>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69041" y="6281864"/>
            <a:ext cx="2160000" cy="432000"/>
          </a:xfrm>
          <a:prstGeom prst="rect">
            <a:avLst/>
          </a:prstGeom>
        </p:spPr>
      </p:pic>
      <p:sp>
        <p:nvSpPr>
          <p:cNvPr id="13" name="Bildplatzhalter 12"/>
          <p:cNvSpPr>
            <a:spLocks noGrp="1"/>
          </p:cNvSpPr>
          <p:nvPr>
            <p:ph type="pic" sz="quarter" idx="10" hasCustomPrompt="1"/>
          </p:nvPr>
        </p:nvSpPr>
        <p:spPr>
          <a:xfrm>
            <a:off x="632052" y="6318704"/>
            <a:ext cx="2160000" cy="360000"/>
          </a:xfrm>
        </p:spPr>
        <p:txBody>
          <a:bodyPr/>
          <a:lstStyle>
            <a:lvl1pPr marL="0" indent="0" algn="ctr">
              <a:buNone/>
              <a:defRPr/>
            </a:lvl1pPr>
          </a:lstStyle>
          <a:p>
            <a:r>
              <a:rPr lang="de-DE" dirty="0"/>
              <a:t>Kundenlogo</a:t>
            </a:r>
          </a:p>
        </p:txBody>
      </p:sp>
      <p:sp>
        <p:nvSpPr>
          <p:cNvPr id="11" name="Inhaltsplatzhalter 4"/>
          <p:cNvSpPr>
            <a:spLocks noGrp="1"/>
          </p:cNvSpPr>
          <p:nvPr>
            <p:ph sz="quarter" idx="11" hasCustomPrompt="1"/>
          </p:nvPr>
        </p:nvSpPr>
        <p:spPr>
          <a:xfrm>
            <a:off x="632052" y="2163837"/>
            <a:ext cx="5376862" cy="252412"/>
          </a:xfrm>
        </p:spPr>
        <p:txBody>
          <a:bodyPr/>
          <a:lstStyle>
            <a:lvl1pPr marL="0" indent="0">
              <a:buNone/>
              <a:defRPr sz="1400"/>
            </a:lvl1pPr>
            <a:lvl2pPr marL="182563" indent="0">
              <a:buNone/>
              <a:defRPr sz="1400"/>
            </a:lvl2pPr>
            <a:lvl3pPr marL="357187" indent="0">
              <a:buNone/>
              <a:defRPr sz="1400"/>
            </a:lvl3pPr>
            <a:lvl4pPr marL="539750" indent="0">
              <a:buNone/>
              <a:defRPr sz="1400"/>
            </a:lvl4pPr>
            <a:lvl5pPr marL="714375" indent="0">
              <a:buNone/>
              <a:defRPr sz="1400"/>
            </a:lvl5pPr>
          </a:lstStyle>
          <a:p>
            <a:pPr lvl="0"/>
            <a:r>
              <a:rPr lang="de-DE" dirty="0"/>
              <a:t>Abschnittstitel (optional) durch Klicken hinzufügen</a:t>
            </a:r>
          </a:p>
        </p:txBody>
      </p:sp>
    </p:spTree>
    <p:extLst>
      <p:ext uri="{BB962C8B-B14F-4D97-AF65-F5344CB8AC3E}">
        <p14:creationId xmlns:p14="http://schemas.microsoft.com/office/powerpoint/2010/main" val="38222149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S_Reisen/Transport">
    <p:spTree>
      <p:nvGrpSpPr>
        <p:cNvPr id="1" name=""/>
        <p:cNvGrpSpPr/>
        <p:nvPr/>
      </p:nvGrpSpPr>
      <p:grpSpPr>
        <a:xfrm>
          <a:off x="0" y="0"/>
          <a:ext cx="0" cy="0"/>
          <a:chOff x="0" y="0"/>
          <a:chExt cx="0" cy="0"/>
        </a:xfrm>
      </p:grpSpPr>
      <p:sp>
        <p:nvSpPr>
          <p:cNvPr id="3" name="Rechteck 2"/>
          <p:cNvSpPr/>
          <p:nvPr userDrawn="1"/>
        </p:nvSpPr>
        <p:spPr>
          <a:xfrm>
            <a:off x="0" y="0"/>
            <a:ext cx="12192000" cy="6858000"/>
          </a:xfrm>
          <a:prstGeom prst="rect">
            <a:avLst/>
          </a:prstGeom>
          <a:solidFill>
            <a:schemeClr val="bg1"/>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a:solidFill>
                <a:schemeClr val="tx1"/>
              </a:solidFill>
            </a:endParaRPr>
          </a:p>
        </p:txBody>
      </p:sp>
      <p:pic>
        <p:nvPicPr>
          <p:cNvPr id="9" name="Grafik 8"/>
          <p:cNvPicPr>
            <a:picLocks noChangeAspect="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0" y="1713"/>
            <a:ext cx="12192000" cy="6854573"/>
          </a:xfrm>
          <a:prstGeom prst="rect">
            <a:avLst/>
          </a:prstGeom>
        </p:spPr>
      </p:pic>
      <p:sp>
        <p:nvSpPr>
          <p:cNvPr id="2" name="Titel 1"/>
          <p:cNvSpPr>
            <a:spLocks noGrp="1"/>
          </p:cNvSpPr>
          <p:nvPr>
            <p:ph type="title"/>
          </p:nvPr>
        </p:nvSpPr>
        <p:spPr>
          <a:xfrm>
            <a:off x="632052" y="2456517"/>
            <a:ext cx="7344455" cy="611189"/>
          </a:xfrm>
        </p:spPr>
        <p:txBody>
          <a:bodyPr/>
          <a:lstStyle>
            <a:lvl1pPr>
              <a:defRPr cap="none" baseline="0"/>
            </a:lvl1pPr>
          </a:lstStyle>
          <a:p>
            <a:r>
              <a:rPr lang="de-DE"/>
              <a:t>Titelmasterformat durch Klicken bearbeiten</a:t>
            </a:r>
            <a:endParaRPr lang="de-DE" dirty="0"/>
          </a:p>
        </p:txBody>
      </p:sp>
      <p:grpSp>
        <p:nvGrpSpPr>
          <p:cNvPr id="4" name="Gruppieren 3"/>
          <p:cNvGrpSpPr/>
          <p:nvPr userDrawn="1"/>
        </p:nvGrpSpPr>
        <p:grpSpPr>
          <a:xfrm>
            <a:off x="-70781" y="1822615"/>
            <a:ext cx="544370" cy="3212769"/>
            <a:chOff x="-70781" y="1336076"/>
            <a:chExt cx="544370" cy="3212769"/>
          </a:xfrm>
        </p:grpSpPr>
        <p:sp>
          <p:nvSpPr>
            <p:cNvPr id="5" name="Freihandform 4"/>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Gleichschenkliges Dreieck 5"/>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 name="Content Placeholder 2"/>
          <p:cNvSpPr>
            <a:spLocks noGrp="1"/>
          </p:cNvSpPr>
          <p:nvPr>
            <p:ph idx="1"/>
          </p:nvPr>
        </p:nvSpPr>
        <p:spPr>
          <a:xfrm>
            <a:off x="632052" y="3124200"/>
            <a:ext cx="10944225" cy="3076576"/>
          </a:xfrm>
        </p:spPr>
        <p:txBody>
          <a:bodyPr numCol="2" spcCol="360000"/>
          <a:lstStyle>
            <a:lvl1pPr marL="180000" indent="-180000">
              <a:defRPr sz="1200"/>
            </a:lvl1pPr>
          </a:lstStyle>
          <a:p>
            <a:pPr lvl="0"/>
            <a:r>
              <a:rPr lang="de-DE"/>
              <a:t>Textmasterformat bearbeiten</a:t>
            </a:r>
          </a:p>
        </p:txBody>
      </p:sp>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69041" y="6281864"/>
            <a:ext cx="2160000" cy="432000"/>
          </a:xfrm>
          <a:prstGeom prst="rect">
            <a:avLst/>
          </a:prstGeom>
        </p:spPr>
      </p:pic>
      <p:sp>
        <p:nvSpPr>
          <p:cNvPr id="13" name="Bildplatzhalter 12"/>
          <p:cNvSpPr>
            <a:spLocks noGrp="1"/>
          </p:cNvSpPr>
          <p:nvPr>
            <p:ph type="pic" sz="quarter" idx="10" hasCustomPrompt="1"/>
          </p:nvPr>
        </p:nvSpPr>
        <p:spPr>
          <a:xfrm>
            <a:off x="632052" y="6318704"/>
            <a:ext cx="2160000" cy="360000"/>
          </a:xfrm>
        </p:spPr>
        <p:txBody>
          <a:bodyPr/>
          <a:lstStyle>
            <a:lvl1pPr marL="0" indent="0" algn="ctr">
              <a:buNone/>
              <a:defRPr/>
            </a:lvl1pPr>
          </a:lstStyle>
          <a:p>
            <a:r>
              <a:rPr lang="de-DE" dirty="0"/>
              <a:t>Kundenlogo</a:t>
            </a:r>
          </a:p>
        </p:txBody>
      </p:sp>
      <p:sp>
        <p:nvSpPr>
          <p:cNvPr id="11" name="Inhaltsplatzhalter 4"/>
          <p:cNvSpPr>
            <a:spLocks noGrp="1"/>
          </p:cNvSpPr>
          <p:nvPr>
            <p:ph sz="quarter" idx="11" hasCustomPrompt="1"/>
          </p:nvPr>
        </p:nvSpPr>
        <p:spPr>
          <a:xfrm>
            <a:off x="632052" y="2163837"/>
            <a:ext cx="5376862" cy="252412"/>
          </a:xfrm>
        </p:spPr>
        <p:txBody>
          <a:bodyPr/>
          <a:lstStyle>
            <a:lvl1pPr marL="0" indent="0">
              <a:buNone/>
              <a:defRPr sz="1400"/>
            </a:lvl1pPr>
            <a:lvl2pPr marL="182563" indent="0">
              <a:buNone/>
              <a:defRPr sz="1400"/>
            </a:lvl2pPr>
            <a:lvl3pPr marL="357187" indent="0">
              <a:buNone/>
              <a:defRPr sz="1400"/>
            </a:lvl3pPr>
            <a:lvl4pPr marL="539750" indent="0">
              <a:buNone/>
              <a:defRPr sz="1400"/>
            </a:lvl4pPr>
            <a:lvl5pPr marL="714375" indent="0">
              <a:buNone/>
              <a:defRPr sz="1400"/>
            </a:lvl5pPr>
          </a:lstStyle>
          <a:p>
            <a:pPr lvl="0"/>
            <a:r>
              <a:rPr lang="de-DE" dirty="0"/>
              <a:t>Abschnittstitel (optional) durch Klicken hinzufügen</a:t>
            </a:r>
          </a:p>
        </p:txBody>
      </p:sp>
    </p:spTree>
    <p:extLst>
      <p:ext uri="{BB962C8B-B14F-4D97-AF65-F5344CB8AC3E}">
        <p14:creationId xmlns:p14="http://schemas.microsoft.com/office/powerpoint/2010/main" val="31664086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S_Telekommunikation/IT">
    <p:spTree>
      <p:nvGrpSpPr>
        <p:cNvPr id="1" name=""/>
        <p:cNvGrpSpPr/>
        <p:nvPr/>
      </p:nvGrpSpPr>
      <p:grpSpPr>
        <a:xfrm>
          <a:off x="0" y="0"/>
          <a:ext cx="0" cy="0"/>
          <a:chOff x="0" y="0"/>
          <a:chExt cx="0" cy="0"/>
        </a:xfrm>
      </p:grpSpPr>
      <p:sp>
        <p:nvSpPr>
          <p:cNvPr id="3" name="Rechteck 2"/>
          <p:cNvSpPr/>
          <p:nvPr userDrawn="1"/>
        </p:nvSpPr>
        <p:spPr>
          <a:xfrm>
            <a:off x="0" y="0"/>
            <a:ext cx="12192000" cy="6858000"/>
          </a:xfrm>
          <a:prstGeom prst="rect">
            <a:avLst/>
          </a:prstGeom>
          <a:solidFill>
            <a:schemeClr val="bg1"/>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a:solidFill>
                <a:schemeClr val="tx1"/>
              </a:solidFill>
            </a:endParaRPr>
          </a:p>
        </p:txBody>
      </p:sp>
      <p:pic>
        <p:nvPicPr>
          <p:cNvPr id="10" name="Grafik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68" y="0"/>
            <a:ext cx="12187263" cy="6858000"/>
          </a:xfrm>
          <a:prstGeom prst="rect">
            <a:avLst/>
          </a:prstGeom>
        </p:spPr>
      </p:pic>
      <p:sp>
        <p:nvSpPr>
          <p:cNvPr id="2" name="Titel 1"/>
          <p:cNvSpPr>
            <a:spLocks noGrp="1"/>
          </p:cNvSpPr>
          <p:nvPr>
            <p:ph type="title"/>
          </p:nvPr>
        </p:nvSpPr>
        <p:spPr>
          <a:xfrm>
            <a:off x="632052" y="2456517"/>
            <a:ext cx="7344455" cy="611189"/>
          </a:xfrm>
        </p:spPr>
        <p:txBody>
          <a:bodyPr/>
          <a:lstStyle>
            <a:lvl1pPr>
              <a:defRPr cap="none" baseline="0"/>
            </a:lvl1pPr>
          </a:lstStyle>
          <a:p>
            <a:r>
              <a:rPr lang="de-DE"/>
              <a:t>Titelmasterformat durch Klicken bearbeiten</a:t>
            </a:r>
            <a:endParaRPr lang="de-DE" dirty="0"/>
          </a:p>
        </p:txBody>
      </p:sp>
      <p:grpSp>
        <p:nvGrpSpPr>
          <p:cNvPr id="4" name="Gruppieren 3"/>
          <p:cNvGrpSpPr/>
          <p:nvPr userDrawn="1"/>
        </p:nvGrpSpPr>
        <p:grpSpPr>
          <a:xfrm>
            <a:off x="-70781" y="1822615"/>
            <a:ext cx="544370" cy="3212769"/>
            <a:chOff x="-70781" y="1336076"/>
            <a:chExt cx="544370" cy="3212769"/>
          </a:xfrm>
        </p:grpSpPr>
        <p:sp>
          <p:nvSpPr>
            <p:cNvPr id="5" name="Freihandform 4"/>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Gleichschenkliges Dreieck 5"/>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 name="Content Placeholder 2"/>
          <p:cNvSpPr>
            <a:spLocks noGrp="1"/>
          </p:cNvSpPr>
          <p:nvPr>
            <p:ph idx="1"/>
          </p:nvPr>
        </p:nvSpPr>
        <p:spPr>
          <a:xfrm>
            <a:off x="632052" y="3124200"/>
            <a:ext cx="10944225" cy="3076576"/>
          </a:xfrm>
        </p:spPr>
        <p:txBody>
          <a:bodyPr numCol="2" spcCol="360000"/>
          <a:lstStyle>
            <a:lvl1pPr marL="180000" indent="-180000">
              <a:defRPr sz="1200"/>
            </a:lvl1pPr>
          </a:lstStyle>
          <a:p>
            <a:pPr lvl="0"/>
            <a:r>
              <a:rPr lang="de-DE"/>
              <a:t>Textmasterformat bearbeiten</a:t>
            </a:r>
          </a:p>
        </p:txBody>
      </p:sp>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69041" y="6281864"/>
            <a:ext cx="2160000" cy="432000"/>
          </a:xfrm>
          <a:prstGeom prst="rect">
            <a:avLst/>
          </a:prstGeom>
        </p:spPr>
      </p:pic>
      <p:sp>
        <p:nvSpPr>
          <p:cNvPr id="13" name="Bildplatzhalter 12"/>
          <p:cNvSpPr>
            <a:spLocks noGrp="1"/>
          </p:cNvSpPr>
          <p:nvPr>
            <p:ph type="pic" sz="quarter" idx="10" hasCustomPrompt="1"/>
          </p:nvPr>
        </p:nvSpPr>
        <p:spPr>
          <a:xfrm>
            <a:off x="632052" y="6318704"/>
            <a:ext cx="2160000" cy="360000"/>
          </a:xfrm>
        </p:spPr>
        <p:txBody>
          <a:bodyPr/>
          <a:lstStyle>
            <a:lvl1pPr marL="0" indent="0" algn="ctr">
              <a:buNone/>
              <a:defRPr/>
            </a:lvl1pPr>
          </a:lstStyle>
          <a:p>
            <a:r>
              <a:rPr lang="de-DE" dirty="0"/>
              <a:t>Kundenlogo</a:t>
            </a:r>
          </a:p>
        </p:txBody>
      </p:sp>
      <p:sp>
        <p:nvSpPr>
          <p:cNvPr id="11" name="Inhaltsplatzhalter 4"/>
          <p:cNvSpPr>
            <a:spLocks noGrp="1"/>
          </p:cNvSpPr>
          <p:nvPr>
            <p:ph sz="quarter" idx="11" hasCustomPrompt="1"/>
          </p:nvPr>
        </p:nvSpPr>
        <p:spPr>
          <a:xfrm>
            <a:off x="632052" y="2163837"/>
            <a:ext cx="5376862" cy="252412"/>
          </a:xfrm>
        </p:spPr>
        <p:txBody>
          <a:bodyPr/>
          <a:lstStyle>
            <a:lvl1pPr marL="0" indent="0">
              <a:buNone/>
              <a:defRPr sz="1400"/>
            </a:lvl1pPr>
            <a:lvl2pPr marL="182563" indent="0">
              <a:buNone/>
              <a:defRPr sz="1400"/>
            </a:lvl2pPr>
            <a:lvl3pPr marL="357187" indent="0">
              <a:buNone/>
              <a:defRPr sz="1400"/>
            </a:lvl3pPr>
            <a:lvl4pPr marL="539750" indent="0">
              <a:buNone/>
              <a:defRPr sz="1400"/>
            </a:lvl4pPr>
            <a:lvl5pPr marL="714375" indent="0">
              <a:buNone/>
              <a:defRPr sz="1400"/>
            </a:lvl5pPr>
          </a:lstStyle>
          <a:p>
            <a:pPr lvl="0"/>
            <a:r>
              <a:rPr lang="de-DE" dirty="0"/>
              <a:t>Abschnittstitel (optional) durch Klicken hinzufügen</a:t>
            </a:r>
          </a:p>
        </p:txBody>
      </p:sp>
    </p:spTree>
    <p:extLst>
      <p:ext uri="{BB962C8B-B14F-4D97-AF65-F5344CB8AC3E}">
        <p14:creationId xmlns:p14="http://schemas.microsoft.com/office/powerpoint/2010/main" val="25163195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S_Versicherungen">
    <p:spTree>
      <p:nvGrpSpPr>
        <p:cNvPr id="1" name=""/>
        <p:cNvGrpSpPr/>
        <p:nvPr/>
      </p:nvGrpSpPr>
      <p:grpSpPr>
        <a:xfrm>
          <a:off x="0" y="0"/>
          <a:ext cx="0" cy="0"/>
          <a:chOff x="0" y="0"/>
          <a:chExt cx="0" cy="0"/>
        </a:xfrm>
      </p:grpSpPr>
      <p:sp>
        <p:nvSpPr>
          <p:cNvPr id="3" name="Rechteck 2"/>
          <p:cNvSpPr/>
          <p:nvPr userDrawn="1"/>
        </p:nvSpPr>
        <p:spPr>
          <a:xfrm>
            <a:off x="0" y="0"/>
            <a:ext cx="12192000" cy="6858000"/>
          </a:xfrm>
          <a:prstGeom prst="rect">
            <a:avLst/>
          </a:prstGeom>
          <a:solidFill>
            <a:schemeClr val="bg1"/>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a:solidFill>
                <a:schemeClr val="tx1"/>
              </a:solidFill>
            </a:endParaRPr>
          </a:p>
        </p:txBody>
      </p:sp>
      <p:pic>
        <p:nvPicPr>
          <p:cNvPr id="9" name="Grafik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68" y="0"/>
            <a:ext cx="12187263" cy="6858000"/>
          </a:xfrm>
          <a:prstGeom prst="rect">
            <a:avLst/>
          </a:prstGeom>
        </p:spPr>
      </p:pic>
      <p:sp>
        <p:nvSpPr>
          <p:cNvPr id="2" name="Titel 1"/>
          <p:cNvSpPr>
            <a:spLocks noGrp="1"/>
          </p:cNvSpPr>
          <p:nvPr>
            <p:ph type="title"/>
          </p:nvPr>
        </p:nvSpPr>
        <p:spPr>
          <a:xfrm>
            <a:off x="632052" y="2456517"/>
            <a:ext cx="7344455" cy="611189"/>
          </a:xfrm>
        </p:spPr>
        <p:txBody>
          <a:bodyPr/>
          <a:lstStyle>
            <a:lvl1pPr>
              <a:defRPr cap="none" baseline="0"/>
            </a:lvl1pPr>
          </a:lstStyle>
          <a:p>
            <a:r>
              <a:rPr lang="de-DE"/>
              <a:t>Titelmasterformat durch Klicken bearbeiten</a:t>
            </a:r>
            <a:endParaRPr lang="de-DE" dirty="0"/>
          </a:p>
        </p:txBody>
      </p:sp>
      <p:grpSp>
        <p:nvGrpSpPr>
          <p:cNvPr id="4" name="Gruppieren 3"/>
          <p:cNvGrpSpPr/>
          <p:nvPr userDrawn="1"/>
        </p:nvGrpSpPr>
        <p:grpSpPr>
          <a:xfrm>
            <a:off x="-70781" y="1822615"/>
            <a:ext cx="544370" cy="3212769"/>
            <a:chOff x="-70781" y="1336076"/>
            <a:chExt cx="544370" cy="3212769"/>
          </a:xfrm>
        </p:grpSpPr>
        <p:sp>
          <p:nvSpPr>
            <p:cNvPr id="5" name="Freihandform 4"/>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Gleichschenkliges Dreieck 5"/>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 name="Content Placeholder 2"/>
          <p:cNvSpPr>
            <a:spLocks noGrp="1"/>
          </p:cNvSpPr>
          <p:nvPr>
            <p:ph idx="1"/>
          </p:nvPr>
        </p:nvSpPr>
        <p:spPr>
          <a:xfrm>
            <a:off x="632052" y="3124200"/>
            <a:ext cx="10944225" cy="3076576"/>
          </a:xfrm>
        </p:spPr>
        <p:txBody>
          <a:bodyPr numCol="2" spcCol="360000"/>
          <a:lstStyle>
            <a:lvl1pPr marL="180000" indent="-180000">
              <a:defRPr sz="1200"/>
            </a:lvl1pPr>
          </a:lstStyle>
          <a:p>
            <a:pPr lvl="0"/>
            <a:r>
              <a:rPr lang="de-DE"/>
              <a:t>Textmasterformat bearbeiten</a:t>
            </a:r>
          </a:p>
        </p:txBody>
      </p:sp>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69041" y="6281864"/>
            <a:ext cx="2160000" cy="432000"/>
          </a:xfrm>
          <a:prstGeom prst="rect">
            <a:avLst/>
          </a:prstGeom>
        </p:spPr>
      </p:pic>
      <p:sp>
        <p:nvSpPr>
          <p:cNvPr id="13" name="Bildplatzhalter 12"/>
          <p:cNvSpPr>
            <a:spLocks noGrp="1"/>
          </p:cNvSpPr>
          <p:nvPr>
            <p:ph type="pic" sz="quarter" idx="10" hasCustomPrompt="1"/>
          </p:nvPr>
        </p:nvSpPr>
        <p:spPr>
          <a:xfrm>
            <a:off x="632052" y="6318704"/>
            <a:ext cx="2160000" cy="360000"/>
          </a:xfrm>
        </p:spPr>
        <p:txBody>
          <a:bodyPr/>
          <a:lstStyle>
            <a:lvl1pPr marL="0" indent="0" algn="ctr">
              <a:buNone/>
              <a:defRPr/>
            </a:lvl1pPr>
          </a:lstStyle>
          <a:p>
            <a:r>
              <a:rPr lang="de-DE" dirty="0"/>
              <a:t>Kundenlogo</a:t>
            </a:r>
          </a:p>
        </p:txBody>
      </p:sp>
      <p:sp>
        <p:nvSpPr>
          <p:cNvPr id="11" name="Inhaltsplatzhalter 4"/>
          <p:cNvSpPr>
            <a:spLocks noGrp="1"/>
          </p:cNvSpPr>
          <p:nvPr>
            <p:ph sz="quarter" idx="11" hasCustomPrompt="1"/>
          </p:nvPr>
        </p:nvSpPr>
        <p:spPr>
          <a:xfrm>
            <a:off x="632052" y="2163837"/>
            <a:ext cx="5376862" cy="252412"/>
          </a:xfrm>
        </p:spPr>
        <p:txBody>
          <a:bodyPr/>
          <a:lstStyle>
            <a:lvl1pPr marL="0" indent="0">
              <a:buNone/>
              <a:defRPr sz="1400"/>
            </a:lvl1pPr>
            <a:lvl2pPr marL="182563" indent="0">
              <a:buNone/>
              <a:defRPr sz="1400"/>
            </a:lvl2pPr>
            <a:lvl3pPr marL="357187" indent="0">
              <a:buNone/>
              <a:defRPr sz="1400"/>
            </a:lvl3pPr>
            <a:lvl4pPr marL="539750" indent="0">
              <a:buNone/>
              <a:defRPr sz="1400"/>
            </a:lvl4pPr>
            <a:lvl5pPr marL="714375" indent="0">
              <a:buNone/>
              <a:defRPr sz="1400"/>
            </a:lvl5pPr>
          </a:lstStyle>
          <a:p>
            <a:pPr lvl="0"/>
            <a:r>
              <a:rPr lang="de-DE" dirty="0"/>
              <a:t>Abschnittstitel (optional) durch Klicken hinzufügen</a:t>
            </a:r>
          </a:p>
        </p:txBody>
      </p:sp>
    </p:spTree>
    <p:extLst>
      <p:ext uri="{BB962C8B-B14F-4D97-AF65-F5344CB8AC3E}">
        <p14:creationId xmlns:p14="http://schemas.microsoft.com/office/powerpoint/2010/main" val="3005862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de-DE" dirty="0"/>
              <a:t>Titel durch Klicken hinzufügen</a:t>
            </a:r>
            <a:endParaRPr lang="en-US" dirty="0"/>
          </a:p>
        </p:txBody>
      </p:sp>
      <p:sp>
        <p:nvSpPr>
          <p:cNvPr id="6" name="Textplatzhalter 5"/>
          <p:cNvSpPr>
            <a:spLocks noGrp="1"/>
          </p:cNvSpPr>
          <p:nvPr>
            <p:ph type="body" sz="quarter" idx="10" hasCustomPrompt="1"/>
          </p:nvPr>
        </p:nvSpPr>
        <p:spPr>
          <a:xfrm>
            <a:off x="650326" y="728663"/>
            <a:ext cx="10893973" cy="252412"/>
          </a:xfrm>
        </p:spPr>
        <p:txBody>
          <a:bodyPr>
            <a:noAutofit/>
          </a:bodyPr>
          <a:lstStyle>
            <a:lvl1pPr marL="0" indent="0">
              <a:buNone/>
              <a:defRPr sz="1400"/>
            </a:lvl1pPr>
            <a:lvl2pPr marL="182563" indent="0">
              <a:buNone/>
              <a:defRPr sz="1400"/>
            </a:lvl2pPr>
            <a:lvl3pPr marL="357187" indent="0">
              <a:buNone/>
              <a:defRPr sz="1400"/>
            </a:lvl3pPr>
            <a:lvl4pPr marL="539750" indent="0">
              <a:buNone/>
              <a:defRPr sz="1400"/>
            </a:lvl4pPr>
            <a:lvl5pPr marL="714375" indent="0">
              <a:buNone/>
              <a:defRPr sz="1400"/>
            </a:lvl5pPr>
          </a:lstStyle>
          <a:p>
            <a:pPr lvl="0"/>
            <a:r>
              <a:rPr lang="de-DE" dirty="0"/>
              <a:t>Abschnittstitel (optional) durch Klicken hinzufügen</a:t>
            </a:r>
          </a:p>
        </p:txBody>
      </p:sp>
      <p:sp>
        <p:nvSpPr>
          <p:cNvPr id="5" name="Content Placeholder 2"/>
          <p:cNvSpPr>
            <a:spLocks noGrp="1"/>
          </p:cNvSpPr>
          <p:nvPr>
            <p:ph idx="1" hasCustomPrompt="1"/>
          </p:nvPr>
        </p:nvSpPr>
        <p:spPr>
          <a:xfrm>
            <a:off x="650325" y="1844675"/>
            <a:ext cx="10893600" cy="4608000"/>
          </a:xfrm>
        </p:spPr>
        <p:txBody>
          <a:bodyPr/>
          <a:lstStyle>
            <a:lvl1pPr>
              <a:defRPr baseline="0"/>
            </a:lvl1pPr>
          </a:lstStyle>
          <a:p>
            <a:pPr lvl="0"/>
            <a:r>
              <a:rPr lang="de-DE" dirty="0"/>
              <a:t>Text durch Klicken hinzufügen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Tree>
    <p:extLst>
      <p:ext uri="{BB962C8B-B14F-4D97-AF65-F5344CB8AC3E}">
        <p14:creationId xmlns:p14="http://schemas.microsoft.com/office/powerpoint/2010/main" val="651827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bschnit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47700" y="1962151"/>
            <a:ext cx="10896599" cy="2600104"/>
          </a:xfrm>
        </p:spPr>
        <p:txBody>
          <a:bodyPr/>
          <a:lstStyle>
            <a:lvl1pPr algn="l">
              <a:defRPr sz="2800" baseline="0"/>
            </a:lvl1pPr>
          </a:lstStyle>
          <a:p>
            <a:r>
              <a:rPr lang="de-DE" dirty="0"/>
              <a:t>Abschnittstitel durch Klicken hinzufügen</a:t>
            </a:r>
            <a:endParaRPr lang="en-US" dirty="0"/>
          </a:p>
        </p:txBody>
      </p:sp>
      <p:sp>
        <p:nvSpPr>
          <p:cNvPr id="5" name="Inhaltsplatzhalter 4"/>
          <p:cNvSpPr>
            <a:spLocks noGrp="1"/>
          </p:cNvSpPr>
          <p:nvPr>
            <p:ph sz="quarter" idx="10" hasCustomPrompt="1"/>
          </p:nvPr>
        </p:nvSpPr>
        <p:spPr>
          <a:xfrm>
            <a:off x="647681" y="1592263"/>
            <a:ext cx="10897561" cy="252412"/>
          </a:xfrm>
        </p:spPr>
        <p:txBody>
          <a:bodyPr/>
          <a:lstStyle>
            <a:lvl1pPr marL="0" indent="0">
              <a:buNone/>
              <a:defRPr sz="1400"/>
            </a:lvl1pPr>
            <a:lvl2pPr marL="182563" indent="0">
              <a:buNone/>
              <a:defRPr sz="1400"/>
            </a:lvl2pPr>
            <a:lvl3pPr marL="357187" indent="0">
              <a:buNone/>
              <a:defRPr sz="1400"/>
            </a:lvl3pPr>
            <a:lvl4pPr marL="539750" indent="0">
              <a:buNone/>
              <a:defRPr sz="1400"/>
            </a:lvl4pPr>
            <a:lvl5pPr marL="714375" indent="0">
              <a:buNone/>
              <a:defRPr sz="1400"/>
            </a:lvl5pPr>
          </a:lstStyle>
          <a:p>
            <a:pPr lvl="0"/>
            <a:r>
              <a:rPr lang="de-DE" dirty="0"/>
              <a:t>Abschnittstitel (optional) durch Klicken hinzufügen</a:t>
            </a:r>
          </a:p>
        </p:txBody>
      </p:sp>
      <p:sp>
        <p:nvSpPr>
          <p:cNvPr id="10" name="Slide Number Placeholder 5"/>
          <p:cNvSpPr txBox="1">
            <a:spLocks/>
          </p:cNvSpPr>
          <p:nvPr userDrawn="1"/>
        </p:nvSpPr>
        <p:spPr>
          <a:xfrm>
            <a:off x="10872299" y="6583894"/>
            <a:ext cx="672000" cy="108000"/>
          </a:xfrm>
          <a:prstGeom prst="rect">
            <a:avLst/>
          </a:prstGeom>
        </p:spPr>
        <p:txBody>
          <a:bodyPr vert="horz" lIns="0" tIns="0" rIns="0" bIns="0" rtlCol="0" anchor="ctr"/>
          <a:lstStyle>
            <a:lvl1pPr algn="r">
              <a:defRPr sz="85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8B5104F-20F3-448E-8F2C-C9E310CDE2A7}" type="slidenum">
              <a:rPr kumimoji="0" lang="de-DE" sz="85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2" name="Footer Placeholder 4"/>
          <p:cNvSpPr txBox="1">
            <a:spLocks/>
          </p:cNvSpPr>
          <p:nvPr userDrawn="1"/>
        </p:nvSpPr>
        <p:spPr>
          <a:xfrm>
            <a:off x="650326" y="6583894"/>
            <a:ext cx="1188000" cy="108000"/>
          </a:xfrm>
          <a:prstGeom prst="rect">
            <a:avLst/>
          </a:prstGeom>
        </p:spPr>
        <p:txBody>
          <a:bodyPr vert="horz" lIns="0" tIns="0" rIns="0" bIns="0" rtlCol="0" anchor="ctr"/>
          <a:lstStyle>
            <a:lvl1pPr algn="l">
              <a:defRPr sz="85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rPr>
              <a:t>© INFOMOTION GmbH</a:t>
            </a:r>
          </a:p>
        </p:txBody>
      </p:sp>
      <p:sp>
        <p:nvSpPr>
          <p:cNvPr id="16" name="Date Placeholder 3"/>
          <p:cNvSpPr txBox="1">
            <a:spLocks/>
          </p:cNvSpPr>
          <p:nvPr userDrawn="1"/>
        </p:nvSpPr>
        <p:spPr>
          <a:xfrm>
            <a:off x="1964272" y="6583894"/>
            <a:ext cx="1440000" cy="108000"/>
          </a:xfrm>
          <a:prstGeom prst="rect">
            <a:avLst/>
          </a:prstGeom>
        </p:spPr>
        <p:txBody>
          <a:bodyPr vert="horz" lIns="0" tIns="0" rIns="0" bIns="0" rtlCol="0" anchor="ctr"/>
          <a:lstStyle>
            <a:lvl1pPr algn="l">
              <a:defRPr sz="85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C330AE1-311E-43B1-96FB-950A763C1BA3}" type="datetime4">
              <a:rPr kumimoji="0" lang="de-DE" sz="85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26. Februar 2018</a:t>
            </a:fld>
            <a:endPar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grpSp>
        <p:nvGrpSpPr>
          <p:cNvPr id="22" name="Gruppieren 21"/>
          <p:cNvGrpSpPr/>
          <p:nvPr userDrawn="1"/>
        </p:nvGrpSpPr>
        <p:grpSpPr>
          <a:xfrm>
            <a:off x="-70781" y="1375404"/>
            <a:ext cx="544370" cy="3212769"/>
            <a:chOff x="-70781" y="1336076"/>
            <a:chExt cx="544370" cy="3212769"/>
          </a:xfrm>
        </p:grpSpPr>
        <p:sp>
          <p:nvSpPr>
            <p:cNvPr id="23" name="Freihandform 22"/>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Gleichschenkliges Dreieck 23"/>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pic>
        <p:nvPicPr>
          <p:cNvPr id="13" name="Grafik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45200" y="226800"/>
            <a:ext cx="2160000" cy="432000"/>
          </a:xfrm>
          <a:prstGeom prst="rect">
            <a:avLst/>
          </a:prstGeom>
        </p:spPr>
      </p:pic>
    </p:spTree>
    <p:extLst>
      <p:ext uri="{BB962C8B-B14F-4D97-AF65-F5344CB8AC3E}">
        <p14:creationId xmlns:p14="http://schemas.microsoft.com/office/powerpoint/2010/main" val="3273793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de-DE" dirty="0"/>
              <a:t>Titel durch Klicken hinzufügen</a:t>
            </a:r>
            <a:endParaRPr lang="en-US" dirty="0"/>
          </a:p>
        </p:txBody>
      </p:sp>
      <p:sp>
        <p:nvSpPr>
          <p:cNvPr id="6" name="Textplatzhalter 5"/>
          <p:cNvSpPr>
            <a:spLocks noGrp="1"/>
          </p:cNvSpPr>
          <p:nvPr>
            <p:ph type="body" sz="quarter" idx="10" hasCustomPrompt="1"/>
          </p:nvPr>
        </p:nvSpPr>
        <p:spPr>
          <a:xfrm>
            <a:off x="650326" y="728663"/>
            <a:ext cx="10893973" cy="252412"/>
          </a:xfrm>
        </p:spPr>
        <p:txBody>
          <a:bodyPr>
            <a:noAutofit/>
          </a:bodyPr>
          <a:lstStyle>
            <a:lvl1pPr marL="0" indent="0">
              <a:buNone/>
              <a:defRPr sz="1400"/>
            </a:lvl1pPr>
            <a:lvl2pPr marL="182563" indent="0">
              <a:buNone/>
              <a:defRPr sz="1400"/>
            </a:lvl2pPr>
            <a:lvl3pPr marL="357187" indent="0">
              <a:buNone/>
              <a:defRPr sz="1400"/>
            </a:lvl3pPr>
            <a:lvl4pPr marL="539750" indent="0">
              <a:buNone/>
              <a:defRPr sz="1400"/>
            </a:lvl4pPr>
            <a:lvl5pPr marL="714375" indent="0">
              <a:buNone/>
              <a:defRPr sz="1400"/>
            </a:lvl5pPr>
          </a:lstStyle>
          <a:p>
            <a:pPr lvl="0"/>
            <a:r>
              <a:rPr lang="de-DE" dirty="0"/>
              <a:t>Abschnittstitel (optional) durch Klicken hinzufügen</a:t>
            </a:r>
          </a:p>
        </p:txBody>
      </p:sp>
    </p:spTree>
    <p:extLst>
      <p:ext uri="{BB962C8B-B14F-4D97-AF65-F5344CB8AC3E}">
        <p14:creationId xmlns:p14="http://schemas.microsoft.com/office/powerpoint/2010/main" val="2023867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68271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etzte Seite">
    <p:spTree>
      <p:nvGrpSpPr>
        <p:cNvPr id="1" name=""/>
        <p:cNvGrpSpPr/>
        <p:nvPr/>
      </p:nvGrpSpPr>
      <p:grpSpPr>
        <a:xfrm>
          <a:off x="0" y="0"/>
          <a:ext cx="0" cy="0"/>
          <a:chOff x="0" y="0"/>
          <a:chExt cx="0" cy="0"/>
        </a:xfrm>
      </p:grpSpPr>
      <p:sp>
        <p:nvSpPr>
          <p:cNvPr id="41" name="Textplatzhalter 40"/>
          <p:cNvSpPr>
            <a:spLocks noGrp="1"/>
          </p:cNvSpPr>
          <p:nvPr>
            <p:ph type="body" sz="quarter" idx="10" hasCustomPrompt="1"/>
          </p:nvPr>
        </p:nvSpPr>
        <p:spPr>
          <a:xfrm>
            <a:off x="652022" y="5706533"/>
            <a:ext cx="10892275" cy="602905"/>
          </a:xfrm>
        </p:spPr>
        <p:txBody>
          <a:bodyPr>
            <a:noAutofit/>
          </a:bodyPr>
          <a:lstStyle>
            <a:lvl1pPr marL="0" indent="0">
              <a:lnSpc>
                <a:spcPct val="110000"/>
              </a:lnSpc>
              <a:buNone/>
              <a:defRPr sz="850" b="0"/>
            </a:lvl1pPr>
            <a:lvl2pPr marL="182563" indent="0">
              <a:buNone/>
              <a:defRPr sz="1400"/>
            </a:lvl2pPr>
            <a:lvl3pPr marL="357187" indent="0">
              <a:buNone/>
              <a:defRPr sz="1400"/>
            </a:lvl3pPr>
            <a:lvl4pPr marL="539750" indent="0">
              <a:buNone/>
              <a:defRPr sz="1400"/>
            </a:lvl4pPr>
            <a:lvl5pPr marL="714375" indent="0">
              <a:buNone/>
              <a:defRPr sz="1400"/>
            </a:lvl5pPr>
          </a:lstStyle>
          <a:p>
            <a:r>
              <a:rPr lang="de-DE" dirty="0"/>
              <a:t>Disclaimer einfügen</a:t>
            </a:r>
          </a:p>
        </p:txBody>
      </p:sp>
      <p:sp>
        <p:nvSpPr>
          <p:cNvPr id="2" name="Title 1"/>
          <p:cNvSpPr>
            <a:spLocks noGrp="1"/>
          </p:cNvSpPr>
          <p:nvPr>
            <p:ph type="ctrTitle" hasCustomPrompt="1"/>
          </p:nvPr>
        </p:nvSpPr>
        <p:spPr>
          <a:xfrm>
            <a:off x="652023" y="1962151"/>
            <a:ext cx="10892275" cy="1723874"/>
          </a:xfrm>
        </p:spPr>
        <p:txBody>
          <a:bodyPr/>
          <a:lstStyle>
            <a:lvl1pPr algn="l">
              <a:defRPr sz="2200" baseline="0"/>
            </a:lvl1pPr>
          </a:lstStyle>
          <a:p>
            <a:r>
              <a:rPr lang="de-DE" dirty="0"/>
              <a:t>Unternehmen durch Klicken hinzufügen</a:t>
            </a:r>
            <a:endParaRPr lang="en-US" dirty="0"/>
          </a:p>
        </p:txBody>
      </p:sp>
      <p:sp>
        <p:nvSpPr>
          <p:cNvPr id="14" name="Slide Number Placeholder 5"/>
          <p:cNvSpPr txBox="1">
            <a:spLocks/>
          </p:cNvSpPr>
          <p:nvPr userDrawn="1"/>
        </p:nvSpPr>
        <p:spPr>
          <a:xfrm>
            <a:off x="10872298" y="6583894"/>
            <a:ext cx="672000" cy="108000"/>
          </a:xfrm>
          <a:prstGeom prst="rect">
            <a:avLst/>
          </a:prstGeom>
        </p:spPr>
        <p:txBody>
          <a:bodyPr vert="horz" lIns="0" tIns="0" rIns="0" bIns="0" rtlCol="0" anchor="ctr"/>
          <a:lstStyle>
            <a:lvl1pPr algn="r">
              <a:defRPr sz="85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8B5104F-20F3-448E-8F2C-C9E310CDE2A7}" type="slidenum">
              <a:rPr kumimoji="0" lang="de-DE" sz="85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5" name="Textplatzhalter 4"/>
          <p:cNvSpPr>
            <a:spLocks noGrp="1"/>
          </p:cNvSpPr>
          <p:nvPr>
            <p:ph type="body" sz="quarter" idx="11" hasCustomPrompt="1"/>
          </p:nvPr>
        </p:nvSpPr>
        <p:spPr>
          <a:xfrm>
            <a:off x="652023" y="3933825"/>
            <a:ext cx="10892276" cy="203133"/>
          </a:xfrm>
        </p:spPr>
        <p:txBody>
          <a:bodyPr wrap="square">
            <a:spAutoFit/>
          </a:bodyPr>
          <a:lstStyle>
            <a:lvl1pPr marL="0" indent="0" algn="l">
              <a:lnSpc>
                <a:spcPct val="110000"/>
              </a:lnSpc>
              <a:buNone/>
              <a:defRPr sz="1200" b="1" cap="all" baseline="0">
                <a:solidFill>
                  <a:schemeClr val="accent3"/>
                </a:solidFill>
              </a:defRPr>
            </a:lvl1pPr>
            <a:lvl2pPr marL="182563" indent="0" algn="l">
              <a:buNone/>
              <a:defRPr sz="1000" b="1"/>
            </a:lvl2pPr>
            <a:lvl3pPr marL="357187" indent="0" algn="l">
              <a:buNone/>
              <a:defRPr sz="1000" b="1"/>
            </a:lvl3pPr>
            <a:lvl4pPr marL="539750" indent="0" algn="l">
              <a:buNone/>
              <a:defRPr sz="1000" b="1"/>
            </a:lvl4pPr>
            <a:lvl5pPr marL="714375" indent="0" algn="l">
              <a:buNone/>
              <a:defRPr sz="1000" b="1"/>
            </a:lvl5pPr>
          </a:lstStyle>
          <a:p>
            <a:pPr lvl="0"/>
            <a:r>
              <a:rPr lang="de-DE" dirty="0"/>
              <a:t>Hans-Mustermann</a:t>
            </a:r>
          </a:p>
        </p:txBody>
      </p:sp>
      <p:sp>
        <p:nvSpPr>
          <p:cNvPr id="7" name="Textplatzhalter 6"/>
          <p:cNvSpPr>
            <a:spLocks noGrp="1"/>
          </p:cNvSpPr>
          <p:nvPr>
            <p:ph type="body" sz="quarter" idx="12" hasCustomPrompt="1"/>
          </p:nvPr>
        </p:nvSpPr>
        <p:spPr>
          <a:xfrm>
            <a:off x="647700" y="4705804"/>
            <a:ext cx="2015065" cy="169277"/>
          </a:xfrm>
        </p:spPr>
        <p:txBody>
          <a:bodyPr wrap="square">
            <a:spAutoFit/>
          </a:bodyPr>
          <a:lstStyle>
            <a:lvl1pPr marL="0" indent="0">
              <a:lnSpc>
                <a:spcPct val="110000"/>
              </a:lnSpc>
              <a:spcBef>
                <a:spcPts val="0"/>
              </a:spcBef>
              <a:buNone/>
              <a:tabLst>
                <a:tab pos="180975" algn="l"/>
              </a:tabLst>
              <a:defRPr sz="1000"/>
            </a:lvl1pPr>
          </a:lstStyle>
          <a:p>
            <a:pPr>
              <a:tabLst>
                <a:tab pos="180975" algn="l"/>
              </a:tabLst>
            </a:pPr>
            <a:r>
              <a:rPr lang="de-DE" b="0" dirty="0"/>
              <a:t>Adresse</a:t>
            </a:r>
          </a:p>
        </p:txBody>
      </p:sp>
      <p:sp>
        <p:nvSpPr>
          <p:cNvPr id="4" name="Textplatzhalter 3"/>
          <p:cNvSpPr>
            <a:spLocks noGrp="1"/>
          </p:cNvSpPr>
          <p:nvPr>
            <p:ph type="body" sz="quarter" idx="13" hasCustomPrompt="1"/>
          </p:nvPr>
        </p:nvSpPr>
        <p:spPr>
          <a:xfrm>
            <a:off x="652023" y="4152865"/>
            <a:ext cx="10892276" cy="338554"/>
          </a:xfrm>
        </p:spPr>
        <p:txBody>
          <a:bodyPr wrap="square">
            <a:spAutoFit/>
          </a:bodyPr>
          <a:lstStyle>
            <a:lvl1pPr marL="0" indent="0">
              <a:lnSpc>
                <a:spcPct val="110000"/>
              </a:lnSpc>
              <a:spcBef>
                <a:spcPts val="0"/>
              </a:spcBef>
              <a:buFontTx/>
              <a:buNone/>
              <a:defRPr sz="1000"/>
            </a:lvl1pPr>
            <a:lvl2pPr marL="182563" indent="0">
              <a:buFontTx/>
              <a:buNone/>
              <a:defRPr/>
            </a:lvl2pPr>
            <a:lvl3pPr marL="357187" indent="0">
              <a:buFontTx/>
              <a:buNone/>
              <a:defRPr/>
            </a:lvl3pPr>
            <a:lvl4pPr marL="539750" indent="0">
              <a:buFontTx/>
              <a:buNone/>
              <a:defRPr/>
            </a:lvl4pPr>
            <a:lvl5pPr marL="714375" indent="0">
              <a:buFontTx/>
              <a:buNone/>
              <a:defRPr/>
            </a:lvl5pPr>
          </a:lstStyle>
          <a:p>
            <a:pPr lvl="0"/>
            <a:r>
              <a:rPr lang="de-DE" dirty="0"/>
              <a:t>Titel</a:t>
            </a:r>
          </a:p>
          <a:p>
            <a:pPr lvl="0"/>
            <a:r>
              <a:rPr lang="de-DE" dirty="0"/>
              <a:t>Position</a:t>
            </a:r>
          </a:p>
        </p:txBody>
      </p:sp>
      <p:sp>
        <p:nvSpPr>
          <p:cNvPr id="16" name="Textplatzhalter 6"/>
          <p:cNvSpPr>
            <a:spLocks noGrp="1"/>
          </p:cNvSpPr>
          <p:nvPr>
            <p:ph type="body" sz="quarter" idx="14" hasCustomPrompt="1"/>
          </p:nvPr>
        </p:nvSpPr>
        <p:spPr>
          <a:xfrm>
            <a:off x="647700" y="5267433"/>
            <a:ext cx="2015065" cy="169277"/>
          </a:xfrm>
        </p:spPr>
        <p:txBody>
          <a:bodyPr wrap="square">
            <a:spAutoFit/>
          </a:bodyPr>
          <a:lstStyle>
            <a:lvl1pPr marL="0" indent="0">
              <a:lnSpc>
                <a:spcPct val="110000"/>
              </a:lnSpc>
              <a:spcBef>
                <a:spcPts val="0"/>
              </a:spcBef>
              <a:buNone/>
              <a:tabLst>
                <a:tab pos="180975" algn="l"/>
              </a:tabLst>
              <a:defRPr sz="1000"/>
            </a:lvl1pPr>
          </a:lstStyle>
          <a:p>
            <a:pPr>
              <a:tabLst>
                <a:tab pos="180975" algn="l"/>
              </a:tabLst>
            </a:pPr>
            <a:r>
              <a:rPr lang="de-DE" b="0" dirty="0" err="1"/>
              <a:t>homepage</a:t>
            </a:r>
            <a:endParaRPr lang="de-DE" b="0" dirty="0"/>
          </a:p>
        </p:txBody>
      </p:sp>
      <p:sp>
        <p:nvSpPr>
          <p:cNvPr id="8" name="Textplatzhalter 7"/>
          <p:cNvSpPr>
            <a:spLocks noGrp="1"/>
          </p:cNvSpPr>
          <p:nvPr>
            <p:ph type="body" sz="quarter" idx="15"/>
          </p:nvPr>
        </p:nvSpPr>
        <p:spPr>
          <a:xfrm>
            <a:off x="3069165" y="4700589"/>
            <a:ext cx="2370667" cy="461665"/>
          </a:xfrm>
        </p:spPr>
        <p:txBody>
          <a:bodyPr>
            <a:spAutoFit/>
          </a:bodyPr>
          <a:lstStyle>
            <a:lvl1pPr marL="0" indent="0">
              <a:lnSpc>
                <a:spcPct val="100000"/>
              </a:lnSpc>
              <a:spcBef>
                <a:spcPts val="0"/>
              </a:spcBef>
              <a:buFontTx/>
              <a:buNone/>
              <a:defRPr sz="1000"/>
            </a:lvl1pPr>
            <a:lvl2pPr marL="182563" indent="0">
              <a:lnSpc>
                <a:spcPct val="100000"/>
              </a:lnSpc>
              <a:spcBef>
                <a:spcPts val="0"/>
              </a:spcBef>
              <a:buFontTx/>
              <a:buNone/>
              <a:defRPr sz="1000"/>
            </a:lvl2pPr>
            <a:lvl3pPr marL="357187" indent="0">
              <a:lnSpc>
                <a:spcPct val="100000"/>
              </a:lnSpc>
              <a:spcBef>
                <a:spcPts val="0"/>
              </a:spcBef>
              <a:buFontTx/>
              <a:buNone/>
              <a:defRPr sz="1000"/>
            </a:lvl3pPr>
            <a:lvl4pPr marL="539750" indent="0">
              <a:lnSpc>
                <a:spcPct val="100000"/>
              </a:lnSpc>
              <a:spcBef>
                <a:spcPts val="0"/>
              </a:spcBef>
              <a:buFontTx/>
              <a:buNone/>
              <a:defRPr sz="1000"/>
            </a:lvl4pPr>
            <a:lvl5pPr marL="714375" indent="0">
              <a:lnSpc>
                <a:spcPct val="100000"/>
              </a:lnSpc>
              <a:spcBef>
                <a:spcPts val="0"/>
              </a:spcBef>
              <a:buFontTx/>
              <a:buNone/>
              <a:defRPr sz="1000"/>
            </a:lvl5pPr>
          </a:lstStyle>
          <a:p>
            <a:pPr lvl="0"/>
            <a:r>
              <a:rPr lang="de-DE"/>
              <a:t>Textmasterformat bearbeiten</a:t>
            </a:r>
          </a:p>
          <a:p>
            <a:pPr lvl="1"/>
            <a:r>
              <a:rPr lang="de-DE"/>
              <a:t>Zweite Ebene</a:t>
            </a:r>
          </a:p>
          <a:p>
            <a:pPr lvl="2"/>
            <a:r>
              <a:rPr lang="de-DE"/>
              <a:t>Dritte Ebene</a:t>
            </a:r>
          </a:p>
        </p:txBody>
      </p:sp>
      <p:sp>
        <p:nvSpPr>
          <p:cNvPr id="10" name="Textplatzhalter 9"/>
          <p:cNvSpPr>
            <a:spLocks noGrp="1"/>
          </p:cNvSpPr>
          <p:nvPr>
            <p:ph type="body" sz="quarter" idx="16" hasCustomPrompt="1"/>
          </p:nvPr>
        </p:nvSpPr>
        <p:spPr>
          <a:xfrm>
            <a:off x="3069165" y="5262564"/>
            <a:ext cx="2370667" cy="168275"/>
          </a:xfrm>
        </p:spPr>
        <p:txBody>
          <a:bodyPr wrap="none"/>
          <a:lstStyle>
            <a:lvl1pPr marL="0" indent="0">
              <a:lnSpc>
                <a:spcPct val="100000"/>
              </a:lnSpc>
              <a:spcBef>
                <a:spcPts val="0"/>
              </a:spcBef>
              <a:buFontTx/>
              <a:buNone/>
              <a:defRPr sz="1000"/>
            </a:lvl1pPr>
            <a:lvl2pPr marL="182563" indent="0">
              <a:lnSpc>
                <a:spcPct val="100000"/>
              </a:lnSpc>
              <a:spcBef>
                <a:spcPts val="0"/>
              </a:spcBef>
              <a:buFontTx/>
              <a:buNone/>
              <a:defRPr sz="1000"/>
            </a:lvl2pPr>
            <a:lvl3pPr marL="357187" indent="0">
              <a:lnSpc>
                <a:spcPct val="100000"/>
              </a:lnSpc>
              <a:spcBef>
                <a:spcPts val="0"/>
              </a:spcBef>
              <a:buFontTx/>
              <a:buNone/>
              <a:defRPr sz="1000"/>
            </a:lvl3pPr>
            <a:lvl4pPr marL="539750" indent="0">
              <a:lnSpc>
                <a:spcPct val="100000"/>
              </a:lnSpc>
              <a:spcBef>
                <a:spcPts val="0"/>
              </a:spcBef>
              <a:buFontTx/>
              <a:buNone/>
              <a:defRPr sz="1000"/>
            </a:lvl4pPr>
            <a:lvl5pPr marL="714375" indent="0">
              <a:lnSpc>
                <a:spcPct val="100000"/>
              </a:lnSpc>
              <a:spcBef>
                <a:spcPts val="0"/>
              </a:spcBef>
              <a:buFontTx/>
              <a:buNone/>
              <a:defRPr sz="1000"/>
            </a:lvl5pPr>
          </a:lstStyle>
          <a:p>
            <a:pPr lvl="0"/>
            <a:r>
              <a:rPr lang="de-DE" dirty="0"/>
              <a:t>E-Mail</a:t>
            </a:r>
            <a:endParaRPr lang="en-GB" dirty="0"/>
          </a:p>
        </p:txBody>
      </p:sp>
      <p:grpSp>
        <p:nvGrpSpPr>
          <p:cNvPr id="17" name="Gruppieren 16"/>
          <p:cNvGrpSpPr/>
          <p:nvPr userDrawn="1"/>
        </p:nvGrpSpPr>
        <p:grpSpPr>
          <a:xfrm>
            <a:off x="-70781" y="1336076"/>
            <a:ext cx="544370" cy="3212769"/>
            <a:chOff x="-70781" y="1336076"/>
            <a:chExt cx="544370" cy="3212769"/>
          </a:xfrm>
        </p:grpSpPr>
        <p:sp>
          <p:nvSpPr>
            <p:cNvPr id="18" name="Freihandform 17"/>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Gleichschenkliges Dreieck 18"/>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0" name="Footer Placeholder 4"/>
          <p:cNvSpPr txBox="1">
            <a:spLocks/>
          </p:cNvSpPr>
          <p:nvPr userDrawn="1"/>
        </p:nvSpPr>
        <p:spPr>
          <a:xfrm>
            <a:off x="650326" y="6583894"/>
            <a:ext cx="1188000" cy="108000"/>
          </a:xfrm>
          <a:prstGeom prst="rect">
            <a:avLst/>
          </a:prstGeom>
        </p:spPr>
        <p:txBody>
          <a:bodyPr vert="horz" lIns="0" tIns="0" rIns="0" bIns="0" rtlCol="0" anchor="ctr"/>
          <a:lstStyle>
            <a:lvl1pPr algn="l">
              <a:defRPr sz="85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rPr>
              <a:t>© INFOMOTION GmbH</a:t>
            </a:r>
          </a:p>
        </p:txBody>
      </p:sp>
      <p:sp>
        <p:nvSpPr>
          <p:cNvPr id="21" name="Date Placeholder 3"/>
          <p:cNvSpPr txBox="1">
            <a:spLocks/>
          </p:cNvSpPr>
          <p:nvPr userDrawn="1"/>
        </p:nvSpPr>
        <p:spPr>
          <a:xfrm>
            <a:off x="1964272" y="6583894"/>
            <a:ext cx="1440000" cy="108000"/>
          </a:xfrm>
          <a:prstGeom prst="rect">
            <a:avLst/>
          </a:prstGeom>
        </p:spPr>
        <p:txBody>
          <a:bodyPr vert="horz" lIns="0" tIns="0" rIns="0" bIns="0" rtlCol="0" anchor="ctr"/>
          <a:lstStyle>
            <a:lvl1pPr algn="l">
              <a:defRPr sz="85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C330AE1-311E-43B1-96FB-950A763C1BA3}" type="datetime4">
              <a:rPr kumimoji="0" lang="de-DE" sz="85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26. Februar 2018</a:t>
            </a:fld>
            <a:endPar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23" name="Grafik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45200" y="226800"/>
            <a:ext cx="2160000" cy="432000"/>
          </a:xfrm>
          <a:prstGeom prst="rect">
            <a:avLst/>
          </a:prstGeom>
        </p:spPr>
      </p:pic>
    </p:spTree>
    <p:extLst>
      <p:ext uri="{BB962C8B-B14F-4D97-AF65-F5344CB8AC3E}">
        <p14:creationId xmlns:p14="http://schemas.microsoft.com/office/powerpoint/2010/main" val="975221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etzte Seite mit Bild">
    <p:spTree>
      <p:nvGrpSpPr>
        <p:cNvPr id="1" name=""/>
        <p:cNvGrpSpPr/>
        <p:nvPr/>
      </p:nvGrpSpPr>
      <p:grpSpPr>
        <a:xfrm>
          <a:off x="0" y="0"/>
          <a:ext cx="0" cy="0"/>
          <a:chOff x="0" y="0"/>
          <a:chExt cx="0" cy="0"/>
        </a:xfrm>
      </p:grpSpPr>
      <p:sp>
        <p:nvSpPr>
          <p:cNvPr id="41" name="Textplatzhalter 40"/>
          <p:cNvSpPr>
            <a:spLocks noGrp="1"/>
          </p:cNvSpPr>
          <p:nvPr>
            <p:ph type="body" sz="quarter" idx="10" hasCustomPrompt="1"/>
          </p:nvPr>
        </p:nvSpPr>
        <p:spPr>
          <a:xfrm>
            <a:off x="652022" y="5706533"/>
            <a:ext cx="10892275" cy="602905"/>
          </a:xfrm>
        </p:spPr>
        <p:txBody>
          <a:bodyPr>
            <a:noAutofit/>
          </a:bodyPr>
          <a:lstStyle>
            <a:lvl1pPr marL="0" indent="0">
              <a:lnSpc>
                <a:spcPct val="110000"/>
              </a:lnSpc>
              <a:buNone/>
              <a:defRPr sz="850" b="0"/>
            </a:lvl1pPr>
            <a:lvl2pPr marL="182563" indent="0">
              <a:buNone/>
              <a:defRPr sz="1400"/>
            </a:lvl2pPr>
            <a:lvl3pPr marL="357187" indent="0">
              <a:buNone/>
              <a:defRPr sz="1400"/>
            </a:lvl3pPr>
            <a:lvl4pPr marL="539750" indent="0">
              <a:buNone/>
              <a:defRPr sz="1400"/>
            </a:lvl4pPr>
            <a:lvl5pPr marL="714375" indent="0">
              <a:buNone/>
              <a:defRPr sz="1400"/>
            </a:lvl5pPr>
          </a:lstStyle>
          <a:p>
            <a:r>
              <a:rPr lang="de-DE" dirty="0"/>
              <a:t>Disclaimer einfügen</a:t>
            </a:r>
          </a:p>
        </p:txBody>
      </p:sp>
      <p:sp>
        <p:nvSpPr>
          <p:cNvPr id="2" name="Title 1"/>
          <p:cNvSpPr>
            <a:spLocks noGrp="1"/>
          </p:cNvSpPr>
          <p:nvPr>
            <p:ph type="ctrTitle" hasCustomPrompt="1"/>
          </p:nvPr>
        </p:nvSpPr>
        <p:spPr>
          <a:xfrm>
            <a:off x="652023" y="1962151"/>
            <a:ext cx="10892275" cy="612000"/>
          </a:xfrm>
        </p:spPr>
        <p:txBody>
          <a:bodyPr/>
          <a:lstStyle>
            <a:lvl1pPr algn="l">
              <a:defRPr sz="2200" baseline="0"/>
            </a:lvl1pPr>
          </a:lstStyle>
          <a:p>
            <a:r>
              <a:rPr lang="de-DE" dirty="0"/>
              <a:t>Unternehmen durch Klicken hinzufügen</a:t>
            </a:r>
            <a:endParaRPr lang="en-US" dirty="0"/>
          </a:p>
        </p:txBody>
      </p:sp>
      <p:sp>
        <p:nvSpPr>
          <p:cNvPr id="14" name="Slide Number Placeholder 5"/>
          <p:cNvSpPr txBox="1">
            <a:spLocks/>
          </p:cNvSpPr>
          <p:nvPr userDrawn="1"/>
        </p:nvSpPr>
        <p:spPr>
          <a:xfrm>
            <a:off x="10872298" y="6583894"/>
            <a:ext cx="672000" cy="108000"/>
          </a:xfrm>
          <a:prstGeom prst="rect">
            <a:avLst/>
          </a:prstGeom>
        </p:spPr>
        <p:txBody>
          <a:bodyPr vert="horz" lIns="0" tIns="0" rIns="0" bIns="0" rtlCol="0" anchor="ctr"/>
          <a:lstStyle>
            <a:lvl1pPr algn="r">
              <a:defRPr sz="85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8B5104F-20F3-448E-8F2C-C9E310CDE2A7}" type="slidenum">
              <a:rPr kumimoji="0" lang="de-DE" sz="85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5" name="Textplatzhalter 4"/>
          <p:cNvSpPr>
            <a:spLocks noGrp="1"/>
          </p:cNvSpPr>
          <p:nvPr>
            <p:ph type="body" sz="quarter" idx="11" hasCustomPrompt="1"/>
          </p:nvPr>
        </p:nvSpPr>
        <p:spPr>
          <a:xfrm>
            <a:off x="652023" y="3933825"/>
            <a:ext cx="10892276" cy="203133"/>
          </a:xfrm>
        </p:spPr>
        <p:txBody>
          <a:bodyPr wrap="square">
            <a:spAutoFit/>
          </a:bodyPr>
          <a:lstStyle>
            <a:lvl1pPr marL="0" indent="0" algn="l">
              <a:lnSpc>
                <a:spcPct val="110000"/>
              </a:lnSpc>
              <a:buNone/>
              <a:defRPr sz="1200" b="1" cap="all" baseline="0">
                <a:solidFill>
                  <a:schemeClr val="accent3"/>
                </a:solidFill>
              </a:defRPr>
            </a:lvl1pPr>
            <a:lvl2pPr marL="182563" indent="0" algn="l">
              <a:buNone/>
              <a:defRPr sz="1000" b="1"/>
            </a:lvl2pPr>
            <a:lvl3pPr marL="357187" indent="0" algn="l">
              <a:buNone/>
              <a:defRPr sz="1000" b="1"/>
            </a:lvl3pPr>
            <a:lvl4pPr marL="539750" indent="0" algn="l">
              <a:buNone/>
              <a:defRPr sz="1000" b="1"/>
            </a:lvl4pPr>
            <a:lvl5pPr marL="714375" indent="0" algn="l">
              <a:buNone/>
              <a:defRPr sz="1000" b="1"/>
            </a:lvl5pPr>
          </a:lstStyle>
          <a:p>
            <a:pPr lvl="0"/>
            <a:r>
              <a:rPr lang="de-DE" dirty="0"/>
              <a:t>Hans-Mustermann</a:t>
            </a:r>
          </a:p>
        </p:txBody>
      </p:sp>
      <p:sp>
        <p:nvSpPr>
          <p:cNvPr id="7" name="Textplatzhalter 6"/>
          <p:cNvSpPr>
            <a:spLocks noGrp="1"/>
          </p:cNvSpPr>
          <p:nvPr>
            <p:ph type="body" sz="quarter" idx="12" hasCustomPrompt="1"/>
          </p:nvPr>
        </p:nvSpPr>
        <p:spPr>
          <a:xfrm>
            <a:off x="647700" y="4705804"/>
            <a:ext cx="2015065" cy="169277"/>
          </a:xfrm>
        </p:spPr>
        <p:txBody>
          <a:bodyPr wrap="square">
            <a:spAutoFit/>
          </a:bodyPr>
          <a:lstStyle>
            <a:lvl1pPr marL="0" indent="0">
              <a:lnSpc>
                <a:spcPct val="110000"/>
              </a:lnSpc>
              <a:spcBef>
                <a:spcPts val="0"/>
              </a:spcBef>
              <a:buNone/>
              <a:tabLst>
                <a:tab pos="180975" algn="l"/>
              </a:tabLst>
              <a:defRPr sz="1000"/>
            </a:lvl1pPr>
          </a:lstStyle>
          <a:p>
            <a:pPr>
              <a:tabLst>
                <a:tab pos="180975" algn="l"/>
              </a:tabLst>
            </a:pPr>
            <a:r>
              <a:rPr lang="de-DE" b="0" dirty="0"/>
              <a:t>Adresse</a:t>
            </a:r>
          </a:p>
        </p:txBody>
      </p:sp>
      <p:sp>
        <p:nvSpPr>
          <p:cNvPr id="4" name="Textplatzhalter 3"/>
          <p:cNvSpPr>
            <a:spLocks noGrp="1"/>
          </p:cNvSpPr>
          <p:nvPr>
            <p:ph type="body" sz="quarter" idx="13" hasCustomPrompt="1"/>
          </p:nvPr>
        </p:nvSpPr>
        <p:spPr>
          <a:xfrm>
            <a:off x="652023" y="4152865"/>
            <a:ext cx="10892276" cy="338554"/>
          </a:xfrm>
        </p:spPr>
        <p:txBody>
          <a:bodyPr wrap="square">
            <a:spAutoFit/>
          </a:bodyPr>
          <a:lstStyle>
            <a:lvl1pPr marL="0" indent="0">
              <a:lnSpc>
                <a:spcPct val="110000"/>
              </a:lnSpc>
              <a:spcBef>
                <a:spcPts val="0"/>
              </a:spcBef>
              <a:buFontTx/>
              <a:buNone/>
              <a:defRPr sz="1000"/>
            </a:lvl1pPr>
            <a:lvl2pPr marL="182563" indent="0">
              <a:buFontTx/>
              <a:buNone/>
              <a:defRPr/>
            </a:lvl2pPr>
            <a:lvl3pPr marL="357187" indent="0">
              <a:buFontTx/>
              <a:buNone/>
              <a:defRPr/>
            </a:lvl3pPr>
            <a:lvl4pPr marL="539750" indent="0">
              <a:buFontTx/>
              <a:buNone/>
              <a:defRPr/>
            </a:lvl4pPr>
            <a:lvl5pPr marL="714375" indent="0">
              <a:buFontTx/>
              <a:buNone/>
              <a:defRPr/>
            </a:lvl5pPr>
          </a:lstStyle>
          <a:p>
            <a:pPr lvl="0"/>
            <a:r>
              <a:rPr lang="de-DE" dirty="0"/>
              <a:t>Titel</a:t>
            </a:r>
          </a:p>
          <a:p>
            <a:pPr lvl="0"/>
            <a:r>
              <a:rPr lang="de-DE" dirty="0"/>
              <a:t>Position</a:t>
            </a:r>
          </a:p>
        </p:txBody>
      </p:sp>
      <p:sp>
        <p:nvSpPr>
          <p:cNvPr id="16" name="Textplatzhalter 6"/>
          <p:cNvSpPr>
            <a:spLocks noGrp="1"/>
          </p:cNvSpPr>
          <p:nvPr>
            <p:ph type="body" sz="quarter" idx="14" hasCustomPrompt="1"/>
          </p:nvPr>
        </p:nvSpPr>
        <p:spPr>
          <a:xfrm>
            <a:off x="647700" y="5267433"/>
            <a:ext cx="2015065" cy="169277"/>
          </a:xfrm>
        </p:spPr>
        <p:txBody>
          <a:bodyPr wrap="square">
            <a:spAutoFit/>
          </a:bodyPr>
          <a:lstStyle>
            <a:lvl1pPr marL="0" indent="0">
              <a:lnSpc>
                <a:spcPct val="110000"/>
              </a:lnSpc>
              <a:spcBef>
                <a:spcPts val="0"/>
              </a:spcBef>
              <a:buNone/>
              <a:tabLst>
                <a:tab pos="180975" algn="l"/>
              </a:tabLst>
              <a:defRPr sz="1000"/>
            </a:lvl1pPr>
          </a:lstStyle>
          <a:p>
            <a:pPr>
              <a:tabLst>
                <a:tab pos="180975" algn="l"/>
              </a:tabLst>
            </a:pPr>
            <a:r>
              <a:rPr lang="de-DE" b="0" dirty="0" err="1"/>
              <a:t>homepage</a:t>
            </a:r>
            <a:endParaRPr lang="de-DE" b="0" dirty="0"/>
          </a:p>
        </p:txBody>
      </p:sp>
      <p:sp>
        <p:nvSpPr>
          <p:cNvPr id="8" name="Textplatzhalter 7"/>
          <p:cNvSpPr>
            <a:spLocks noGrp="1"/>
          </p:cNvSpPr>
          <p:nvPr>
            <p:ph type="body" sz="quarter" idx="15"/>
          </p:nvPr>
        </p:nvSpPr>
        <p:spPr>
          <a:xfrm>
            <a:off x="3069165" y="4700589"/>
            <a:ext cx="2370667" cy="461665"/>
          </a:xfrm>
        </p:spPr>
        <p:txBody>
          <a:bodyPr>
            <a:spAutoFit/>
          </a:bodyPr>
          <a:lstStyle>
            <a:lvl1pPr marL="0" indent="0">
              <a:lnSpc>
                <a:spcPct val="100000"/>
              </a:lnSpc>
              <a:spcBef>
                <a:spcPts val="0"/>
              </a:spcBef>
              <a:buFontTx/>
              <a:buNone/>
              <a:defRPr sz="1000"/>
            </a:lvl1pPr>
            <a:lvl2pPr marL="182563" indent="0">
              <a:lnSpc>
                <a:spcPct val="100000"/>
              </a:lnSpc>
              <a:spcBef>
                <a:spcPts val="0"/>
              </a:spcBef>
              <a:buFontTx/>
              <a:buNone/>
              <a:defRPr sz="1000"/>
            </a:lvl2pPr>
            <a:lvl3pPr marL="357187" indent="0">
              <a:lnSpc>
                <a:spcPct val="100000"/>
              </a:lnSpc>
              <a:spcBef>
                <a:spcPts val="0"/>
              </a:spcBef>
              <a:buFontTx/>
              <a:buNone/>
              <a:defRPr sz="1000"/>
            </a:lvl3pPr>
            <a:lvl4pPr marL="539750" indent="0">
              <a:lnSpc>
                <a:spcPct val="100000"/>
              </a:lnSpc>
              <a:spcBef>
                <a:spcPts val="0"/>
              </a:spcBef>
              <a:buFontTx/>
              <a:buNone/>
              <a:defRPr sz="1000"/>
            </a:lvl4pPr>
            <a:lvl5pPr marL="714375" indent="0">
              <a:lnSpc>
                <a:spcPct val="100000"/>
              </a:lnSpc>
              <a:spcBef>
                <a:spcPts val="0"/>
              </a:spcBef>
              <a:buFontTx/>
              <a:buNone/>
              <a:defRPr sz="1000"/>
            </a:lvl5pPr>
          </a:lstStyle>
          <a:p>
            <a:pPr lvl="0"/>
            <a:r>
              <a:rPr lang="de-DE"/>
              <a:t>Textmasterformat bearbeiten</a:t>
            </a:r>
          </a:p>
          <a:p>
            <a:pPr lvl="1"/>
            <a:r>
              <a:rPr lang="de-DE"/>
              <a:t>Zweite Ebene</a:t>
            </a:r>
          </a:p>
          <a:p>
            <a:pPr lvl="2"/>
            <a:r>
              <a:rPr lang="de-DE"/>
              <a:t>Dritte Ebene</a:t>
            </a:r>
          </a:p>
        </p:txBody>
      </p:sp>
      <p:sp>
        <p:nvSpPr>
          <p:cNvPr id="10" name="Textplatzhalter 9"/>
          <p:cNvSpPr>
            <a:spLocks noGrp="1"/>
          </p:cNvSpPr>
          <p:nvPr>
            <p:ph type="body" sz="quarter" idx="16" hasCustomPrompt="1"/>
          </p:nvPr>
        </p:nvSpPr>
        <p:spPr>
          <a:xfrm>
            <a:off x="3069165" y="5262564"/>
            <a:ext cx="2370667" cy="168275"/>
          </a:xfrm>
        </p:spPr>
        <p:txBody>
          <a:bodyPr wrap="none"/>
          <a:lstStyle>
            <a:lvl1pPr marL="0" indent="0">
              <a:lnSpc>
                <a:spcPct val="100000"/>
              </a:lnSpc>
              <a:spcBef>
                <a:spcPts val="0"/>
              </a:spcBef>
              <a:buFontTx/>
              <a:buNone/>
              <a:defRPr sz="1000"/>
            </a:lvl1pPr>
            <a:lvl2pPr marL="182563" indent="0">
              <a:lnSpc>
                <a:spcPct val="100000"/>
              </a:lnSpc>
              <a:spcBef>
                <a:spcPts val="0"/>
              </a:spcBef>
              <a:buFontTx/>
              <a:buNone/>
              <a:defRPr sz="1000"/>
            </a:lvl2pPr>
            <a:lvl3pPr marL="357187" indent="0">
              <a:lnSpc>
                <a:spcPct val="100000"/>
              </a:lnSpc>
              <a:spcBef>
                <a:spcPts val="0"/>
              </a:spcBef>
              <a:buFontTx/>
              <a:buNone/>
              <a:defRPr sz="1000"/>
            </a:lvl3pPr>
            <a:lvl4pPr marL="539750" indent="0">
              <a:lnSpc>
                <a:spcPct val="100000"/>
              </a:lnSpc>
              <a:spcBef>
                <a:spcPts val="0"/>
              </a:spcBef>
              <a:buFontTx/>
              <a:buNone/>
              <a:defRPr sz="1000"/>
            </a:lvl4pPr>
            <a:lvl5pPr marL="714375" indent="0">
              <a:lnSpc>
                <a:spcPct val="100000"/>
              </a:lnSpc>
              <a:spcBef>
                <a:spcPts val="0"/>
              </a:spcBef>
              <a:buFontTx/>
              <a:buNone/>
              <a:defRPr sz="1000"/>
            </a:lvl5pPr>
          </a:lstStyle>
          <a:p>
            <a:pPr lvl="0"/>
            <a:r>
              <a:rPr lang="de-DE" dirty="0"/>
              <a:t>E-Mail</a:t>
            </a:r>
            <a:endParaRPr lang="en-GB" dirty="0"/>
          </a:p>
        </p:txBody>
      </p:sp>
      <p:grpSp>
        <p:nvGrpSpPr>
          <p:cNvPr id="17" name="Gruppieren 16"/>
          <p:cNvGrpSpPr/>
          <p:nvPr userDrawn="1"/>
        </p:nvGrpSpPr>
        <p:grpSpPr>
          <a:xfrm>
            <a:off x="-70781" y="1336076"/>
            <a:ext cx="544370" cy="3212769"/>
            <a:chOff x="-70781" y="1336076"/>
            <a:chExt cx="544370" cy="3212769"/>
          </a:xfrm>
        </p:grpSpPr>
        <p:sp>
          <p:nvSpPr>
            <p:cNvPr id="18" name="Freihandform 17"/>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Gleichschenkliges Dreieck 18"/>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0" name="Footer Placeholder 4"/>
          <p:cNvSpPr txBox="1">
            <a:spLocks/>
          </p:cNvSpPr>
          <p:nvPr userDrawn="1"/>
        </p:nvSpPr>
        <p:spPr>
          <a:xfrm>
            <a:off x="650326" y="6583894"/>
            <a:ext cx="1188000" cy="108000"/>
          </a:xfrm>
          <a:prstGeom prst="rect">
            <a:avLst/>
          </a:prstGeom>
        </p:spPr>
        <p:txBody>
          <a:bodyPr vert="horz" lIns="0" tIns="0" rIns="0" bIns="0" rtlCol="0" anchor="ctr"/>
          <a:lstStyle>
            <a:lvl1pPr algn="l">
              <a:defRPr sz="85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rPr>
              <a:t>© INFOMOTION GmbH</a:t>
            </a:r>
          </a:p>
        </p:txBody>
      </p:sp>
      <p:sp>
        <p:nvSpPr>
          <p:cNvPr id="21" name="Date Placeholder 3"/>
          <p:cNvSpPr txBox="1">
            <a:spLocks/>
          </p:cNvSpPr>
          <p:nvPr userDrawn="1"/>
        </p:nvSpPr>
        <p:spPr>
          <a:xfrm>
            <a:off x="1964272" y="6583894"/>
            <a:ext cx="1440000" cy="108000"/>
          </a:xfrm>
          <a:prstGeom prst="rect">
            <a:avLst/>
          </a:prstGeom>
        </p:spPr>
        <p:txBody>
          <a:bodyPr vert="horz" lIns="0" tIns="0" rIns="0" bIns="0" rtlCol="0" anchor="ctr"/>
          <a:lstStyle>
            <a:lvl1pPr algn="l">
              <a:defRPr sz="85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C330AE1-311E-43B1-96FB-950A763C1BA3}" type="datetime4">
              <a:rPr kumimoji="0" lang="de-DE" sz="85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26. Februar 2018</a:t>
            </a:fld>
            <a:endPar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23" name="Grafik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45200" y="226800"/>
            <a:ext cx="2160000" cy="432000"/>
          </a:xfrm>
          <a:prstGeom prst="rect">
            <a:avLst/>
          </a:prstGeom>
        </p:spPr>
      </p:pic>
      <p:sp>
        <p:nvSpPr>
          <p:cNvPr id="6" name="Bildplatzhalter 5"/>
          <p:cNvSpPr>
            <a:spLocks noGrp="1"/>
          </p:cNvSpPr>
          <p:nvPr>
            <p:ph type="pic" sz="quarter" idx="17"/>
          </p:nvPr>
        </p:nvSpPr>
        <p:spPr>
          <a:xfrm>
            <a:off x="652023" y="2618968"/>
            <a:ext cx="1908000" cy="1260000"/>
          </a:xfrm>
        </p:spPr>
        <p:txBody>
          <a:bodyPr/>
          <a:lstStyle>
            <a:lvl1pPr marL="0" indent="0">
              <a:buNone/>
              <a:defRPr/>
            </a:lvl1pPr>
          </a:lstStyle>
          <a:p>
            <a:r>
              <a:rPr lang="de-DE"/>
              <a:t>Bild durch Klicken auf Symbol hinzufügen</a:t>
            </a:r>
            <a:endParaRPr lang="de-DE" dirty="0"/>
          </a:p>
        </p:txBody>
      </p:sp>
    </p:spTree>
    <p:extLst>
      <p:ext uri="{BB962C8B-B14F-4D97-AF65-F5344CB8AC3E}">
        <p14:creationId xmlns:p14="http://schemas.microsoft.com/office/powerpoint/2010/main" val="793489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etzte Seite_zwei Kontakte">
    <p:spTree>
      <p:nvGrpSpPr>
        <p:cNvPr id="1" name=""/>
        <p:cNvGrpSpPr/>
        <p:nvPr/>
      </p:nvGrpSpPr>
      <p:grpSpPr>
        <a:xfrm>
          <a:off x="0" y="0"/>
          <a:ext cx="0" cy="0"/>
          <a:chOff x="0" y="0"/>
          <a:chExt cx="0" cy="0"/>
        </a:xfrm>
      </p:grpSpPr>
      <p:sp>
        <p:nvSpPr>
          <p:cNvPr id="41" name="Textplatzhalter 40"/>
          <p:cNvSpPr>
            <a:spLocks noGrp="1"/>
          </p:cNvSpPr>
          <p:nvPr>
            <p:ph type="body" sz="quarter" idx="10" hasCustomPrompt="1"/>
          </p:nvPr>
        </p:nvSpPr>
        <p:spPr>
          <a:xfrm>
            <a:off x="652022" y="5706533"/>
            <a:ext cx="10892275" cy="602905"/>
          </a:xfrm>
        </p:spPr>
        <p:txBody>
          <a:bodyPr>
            <a:noAutofit/>
          </a:bodyPr>
          <a:lstStyle>
            <a:lvl1pPr marL="0" indent="0">
              <a:lnSpc>
                <a:spcPct val="110000"/>
              </a:lnSpc>
              <a:buNone/>
              <a:defRPr sz="850" b="0"/>
            </a:lvl1pPr>
            <a:lvl2pPr marL="182563" indent="0">
              <a:buNone/>
              <a:defRPr sz="1400"/>
            </a:lvl2pPr>
            <a:lvl3pPr marL="357187" indent="0">
              <a:buNone/>
              <a:defRPr sz="1400"/>
            </a:lvl3pPr>
            <a:lvl4pPr marL="539750" indent="0">
              <a:buNone/>
              <a:defRPr sz="1400"/>
            </a:lvl4pPr>
            <a:lvl5pPr marL="714375" indent="0">
              <a:buNone/>
              <a:defRPr sz="1400"/>
            </a:lvl5pPr>
          </a:lstStyle>
          <a:p>
            <a:r>
              <a:rPr lang="de-DE" dirty="0"/>
              <a:t>Disclaimer einfügen</a:t>
            </a:r>
          </a:p>
        </p:txBody>
      </p:sp>
      <p:sp>
        <p:nvSpPr>
          <p:cNvPr id="2" name="Title 1"/>
          <p:cNvSpPr>
            <a:spLocks noGrp="1"/>
          </p:cNvSpPr>
          <p:nvPr>
            <p:ph type="ctrTitle" hasCustomPrompt="1"/>
          </p:nvPr>
        </p:nvSpPr>
        <p:spPr>
          <a:xfrm>
            <a:off x="652023" y="1962151"/>
            <a:ext cx="10892275" cy="1723874"/>
          </a:xfrm>
        </p:spPr>
        <p:txBody>
          <a:bodyPr/>
          <a:lstStyle>
            <a:lvl1pPr algn="l">
              <a:defRPr sz="2200" baseline="0"/>
            </a:lvl1pPr>
          </a:lstStyle>
          <a:p>
            <a:r>
              <a:rPr lang="de-DE" dirty="0"/>
              <a:t>Unternehmen durch Klicken hinzufügen</a:t>
            </a:r>
            <a:endParaRPr lang="en-US" dirty="0"/>
          </a:p>
        </p:txBody>
      </p:sp>
      <p:sp>
        <p:nvSpPr>
          <p:cNvPr id="14" name="Slide Number Placeholder 5"/>
          <p:cNvSpPr txBox="1">
            <a:spLocks/>
          </p:cNvSpPr>
          <p:nvPr userDrawn="1"/>
        </p:nvSpPr>
        <p:spPr>
          <a:xfrm>
            <a:off x="10872298" y="6583894"/>
            <a:ext cx="672000" cy="108000"/>
          </a:xfrm>
          <a:prstGeom prst="rect">
            <a:avLst/>
          </a:prstGeom>
        </p:spPr>
        <p:txBody>
          <a:bodyPr vert="horz" lIns="0" tIns="0" rIns="0" bIns="0" rtlCol="0" anchor="ctr"/>
          <a:lstStyle>
            <a:lvl1pPr algn="r">
              <a:defRPr sz="85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8B5104F-20F3-448E-8F2C-C9E310CDE2A7}" type="slidenum">
              <a:rPr kumimoji="0" lang="de-DE" sz="85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5" name="Textplatzhalter 4"/>
          <p:cNvSpPr>
            <a:spLocks noGrp="1"/>
          </p:cNvSpPr>
          <p:nvPr>
            <p:ph type="body" sz="quarter" idx="11" hasCustomPrompt="1"/>
          </p:nvPr>
        </p:nvSpPr>
        <p:spPr>
          <a:xfrm>
            <a:off x="652023" y="3933825"/>
            <a:ext cx="4787809" cy="203133"/>
          </a:xfrm>
        </p:spPr>
        <p:txBody>
          <a:bodyPr wrap="square">
            <a:spAutoFit/>
          </a:bodyPr>
          <a:lstStyle>
            <a:lvl1pPr marL="0" indent="0" algn="l">
              <a:lnSpc>
                <a:spcPct val="110000"/>
              </a:lnSpc>
              <a:buNone/>
              <a:defRPr sz="1200" b="1" cap="all" baseline="0">
                <a:solidFill>
                  <a:schemeClr val="accent3"/>
                </a:solidFill>
              </a:defRPr>
            </a:lvl1pPr>
            <a:lvl2pPr marL="182563" indent="0" algn="l">
              <a:buNone/>
              <a:defRPr sz="1000" b="1"/>
            </a:lvl2pPr>
            <a:lvl3pPr marL="357187" indent="0" algn="l">
              <a:buNone/>
              <a:defRPr sz="1000" b="1"/>
            </a:lvl3pPr>
            <a:lvl4pPr marL="539750" indent="0" algn="l">
              <a:buNone/>
              <a:defRPr sz="1000" b="1"/>
            </a:lvl4pPr>
            <a:lvl5pPr marL="714375" indent="0" algn="l">
              <a:buNone/>
              <a:defRPr sz="1000" b="1"/>
            </a:lvl5pPr>
          </a:lstStyle>
          <a:p>
            <a:pPr lvl="0"/>
            <a:r>
              <a:rPr lang="de-DE" dirty="0"/>
              <a:t>Hans-Mustermann</a:t>
            </a:r>
          </a:p>
        </p:txBody>
      </p:sp>
      <p:sp>
        <p:nvSpPr>
          <p:cNvPr id="7" name="Textplatzhalter 6"/>
          <p:cNvSpPr>
            <a:spLocks noGrp="1"/>
          </p:cNvSpPr>
          <p:nvPr>
            <p:ph type="body" sz="quarter" idx="12" hasCustomPrompt="1"/>
          </p:nvPr>
        </p:nvSpPr>
        <p:spPr>
          <a:xfrm>
            <a:off x="647700" y="4705804"/>
            <a:ext cx="2015065" cy="169277"/>
          </a:xfrm>
        </p:spPr>
        <p:txBody>
          <a:bodyPr wrap="square">
            <a:spAutoFit/>
          </a:bodyPr>
          <a:lstStyle>
            <a:lvl1pPr marL="0" indent="0">
              <a:lnSpc>
                <a:spcPct val="110000"/>
              </a:lnSpc>
              <a:spcBef>
                <a:spcPts val="0"/>
              </a:spcBef>
              <a:buNone/>
              <a:tabLst>
                <a:tab pos="180975" algn="l"/>
              </a:tabLst>
              <a:defRPr sz="1000"/>
            </a:lvl1pPr>
          </a:lstStyle>
          <a:p>
            <a:pPr>
              <a:tabLst>
                <a:tab pos="180975" algn="l"/>
              </a:tabLst>
            </a:pPr>
            <a:r>
              <a:rPr lang="de-DE" b="0" dirty="0"/>
              <a:t>Adresse</a:t>
            </a:r>
          </a:p>
        </p:txBody>
      </p:sp>
      <p:sp>
        <p:nvSpPr>
          <p:cNvPr id="4" name="Textplatzhalter 3"/>
          <p:cNvSpPr>
            <a:spLocks noGrp="1"/>
          </p:cNvSpPr>
          <p:nvPr>
            <p:ph type="body" sz="quarter" idx="13" hasCustomPrompt="1"/>
          </p:nvPr>
        </p:nvSpPr>
        <p:spPr>
          <a:xfrm>
            <a:off x="652023" y="4152865"/>
            <a:ext cx="4787809" cy="338554"/>
          </a:xfrm>
        </p:spPr>
        <p:txBody>
          <a:bodyPr wrap="square">
            <a:spAutoFit/>
          </a:bodyPr>
          <a:lstStyle>
            <a:lvl1pPr marL="0" indent="0">
              <a:lnSpc>
                <a:spcPct val="110000"/>
              </a:lnSpc>
              <a:spcBef>
                <a:spcPts val="0"/>
              </a:spcBef>
              <a:buFontTx/>
              <a:buNone/>
              <a:defRPr sz="1000"/>
            </a:lvl1pPr>
            <a:lvl2pPr marL="182563" indent="0">
              <a:buFontTx/>
              <a:buNone/>
              <a:defRPr/>
            </a:lvl2pPr>
            <a:lvl3pPr marL="357187" indent="0">
              <a:buFontTx/>
              <a:buNone/>
              <a:defRPr/>
            </a:lvl3pPr>
            <a:lvl4pPr marL="539750" indent="0">
              <a:buFontTx/>
              <a:buNone/>
              <a:defRPr/>
            </a:lvl4pPr>
            <a:lvl5pPr marL="714375" indent="0">
              <a:buFontTx/>
              <a:buNone/>
              <a:defRPr/>
            </a:lvl5pPr>
          </a:lstStyle>
          <a:p>
            <a:pPr lvl="0"/>
            <a:r>
              <a:rPr lang="de-DE" dirty="0"/>
              <a:t>Titel</a:t>
            </a:r>
          </a:p>
          <a:p>
            <a:pPr lvl="0"/>
            <a:r>
              <a:rPr lang="de-DE" dirty="0"/>
              <a:t>Position</a:t>
            </a:r>
          </a:p>
        </p:txBody>
      </p:sp>
      <p:sp>
        <p:nvSpPr>
          <p:cNvPr id="16" name="Textplatzhalter 6"/>
          <p:cNvSpPr>
            <a:spLocks noGrp="1"/>
          </p:cNvSpPr>
          <p:nvPr>
            <p:ph type="body" sz="quarter" idx="14" hasCustomPrompt="1"/>
          </p:nvPr>
        </p:nvSpPr>
        <p:spPr>
          <a:xfrm>
            <a:off x="647700" y="5267433"/>
            <a:ext cx="2015065" cy="169277"/>
          </a:xfrm>
        </p:spPr>
        <p:txBody>
          <a:bodyPr wrap="square">
            <a:spAutoFit/>
          </a:bodyPr>
          <a:lstStyle>
            <a:lvl1pPr marL="0" indent="0">
              <a:lnSpc>
                <a:spcPct val="110000"/>
              </a:lnSpc>
              <a:spcBef>
                <a:spcPts val="0"/>
              </a:spcBef>
              <a:buNone/>
              <a:tabLst>
                <a:tab pos="180975" algn="l"/>
              </a:tabLst>
              <a:defRPr sz="1000"/>
            </a:lvl1pPr>
          </a:lstStyle>
          <a:p>
            <a:pPr>
              <a:tabLst>
                <a:tab pos="180975" algn="l"/>
              </a:tabLst>
            </a:pPr>
            <a:r>
              <a:rPr lang="de-DE" b="0" dirty="0" err="1"/>
              <a:t>homepage</a:t>
            </a:r>
            <a:endParaRPr lang="de-DE" b="0" dirty="0"/>
          </a:p>
        </p:txBody>
      </p:sp>
      <p:sp>
        <p:nvSpPr>
          <p:cNvPr id="8" name="Textplatzhalter 7"/>
          <p:cNvSpPr>
            <a:spLocks noGrp="1"/>
          </p:cNvSpPr>
          <p:nvPr>
            <p:ph type="body" sz="quarter" idx="15"/>
          </p:nvPr>
        </p:nvSpPr>
        <p:spPr>
          <a:xfrm>
            <a:off x="3069165" y="4700589"/>
            <a:ext cx="2370667" cy="461665"/>
          </a:xfrm>
        </p:spPr>
        <p:txBody>
          <a:bodyPr>
            <a:spAutoFit/>
          </a:bodyPr>
          <a:lstStyle>
            <a:lvl1pPr marL="0" indent="0">
              <a:lnSpc>
                <a:spcPct val="100000"/>
              </a:lnSpc>
              <a:spcBef>
                <a:spcPts val="0"/>
              </a:spcBef>
              <a:buFontTx/>
              <a:buNone/>
              <a:defRPr sz="1000"/>
            </a:lvl1pPr>
            <a:lvl2pPr marL="182563" indent="0">
              <a:lnSpc>
                <a:spcPct val="100000"/>
              </a:lnSpc>
              <a:spcBef>
                <a:spcPts val="0"/>
              </a:spcBef>
              <a:buFontTx/>
              <a:buNone/>
              <a:defRPr sz="1000"/>
            </a:lvl2pPr>
            <a:lvl3pPr marL="357187" indent="0">
              <a:lnSpc>
                <a:spcPct val="100000"/>
              </a:lnSpc>
              <a:spcBef>
                <a:spcPts val="0"/>
              </a:spcBef>
              <a:buFontTx/>
              <a:buNone/>
              <a:defRPr sz="1000"/>
            </a:lvl3pPr>
            <a:lvl4pPr marL="539750" indent="0">
              <a:lnSpc>
                <a:spcPct val="100000"/>
              </a:lnSpc>
              <a:spcBef>
                <a:spcPts val="0"/>
              </a:spcBef>
              <a:buFontTx/>
              <a:buNone/>
              <a:defRPr sz="1000"/>
            </a:lvl4pPr>
            <a:lvl5pPr marL="714375" indent="0">
              <a:lnSpc>
                <a:spcPct val="100000"/>
              </a:lnSpc>
              <a:spcBef>
                <a:spcPts val="0"/>
              </a:spcBef>
              <a:buFontTx/>
              <a:buNone/>
              <a:defRPr sz="1000"/>
            </a:lvl5pPr>
          </a:lstStyle>
          <a:p>
            <a:pPr lvl="0"/>
            <a:r>
              <a:rPr lang="de-DE"/>
              <a:t>Textmasterformat bearbeiten</a:t>
            </a:r>
          </a:p>
          <a:p>
            <a:pPr lvl="1"/>
            <a:r>
              <a:rPr lang="de-DE"/>
              <a:t>Zweite Ebene</a:t>
            </a:r>
          </a:p>
          <a:p>
            <a:pPr lvl="2"/>
            <a:r>
              <a:rPr lang="de-DE"/>
              <a:t>Dritte Ebene</a:t>
            </a:r>
          </a:p>
        </p:txBody>
      </p:sp>
      <p:sp>
        <p:nvSpPr>
          <p:cNvPr id="10" name="Textplatzhalter 9"/>
          <p:cNvSpPr>
            <a:spLocks noGrp="1"/>
          </p:cNvSpPr>
          <p:nvPr>
            <p:ph type="body" sz="quarter" idx="16" hasCustomPrompt="1"/>
          </p:nvPr>
        </p:nvSpPr>
        <p:spPr>
          <a:xfrm>
            <a:off x="3069165" y="5262564"/>
            <a:ext cx="2370667" cy="168275"/>
          </a:xfrm>
        </p:spPr>
        <p:txBody>
          <a:bodyPr wrap="none"/>
          <a:lstStyle>
            <a:lvl1pPr marL="0" indent="0">
              <a:lnSpc>
                <a:spcPct val="100000"/>
              </a:lnSpc>
              <a:spcBef>
                <a:spcPts val="0"/>
              </a:spcBef>
              <a:buFontTx/>
              <a:buNone/>
              <a:defRPr sz="1000"/>
            </a:lvl1pPr>
            <a:lvl2pPr marL="182563" indent="0">
              <a:lnSpc>
                <a:spcPct val="100000"/>
              </a:lnSpc>
              <a:spcBef>
                <a:spcPts val="0"/>
              </a:spcBef>
              <a:buFontTx/>
              <a:buNone/>
              <a:defRPr sz="1000"/>
            </a:lvl2pPr>
            <a:lvl3pPr marL="357187" indent="0">
              <a:lnSpc>
                <a:spcPct val="100000"/>
              </a:lnSpc>
              <a:spcBef>
                <a:spcPts val="0"/>
              </a:spcBef>
              <a:buFontTx/>
              <a:buNone/>
              <a:defRPr sz="1000"/>
            </a:lvl3pPr>
            <a:lvl4pPr marL="539750" indent="0">
              <a:lnSpc>
                <a:spcPct val="100000"/>
              </a:lnSpc>
              <a:spcBef>
                <a:spcPts val="0"/>
              </a:spcBef>
              <a:buFontTx/>
              <a:buNone/>
              <a:defRPr sz="1000"/>
            </a:lvl4pPr>
            <a:lvl5pPr marL="714375" indent="0">
              <a:lnSpc>
                <a:spcPct val="100000"/>
              </a:lnSpc>
              <a:spcBef>
                <a:spcPts val="0"/>
              </a:spcBef>
              <a:buFontTx/>
              <a:buNone/>
              <a:defRPr sz="1000"/>
            </a:lvl5pPr>
          </a:lstStyle>
          <a:p>
            <a:pPr lvl="0"/>
            <a:r>
              <a:rPr lang="de-DE" dirty="0"/>
              <a:t>E-Mail</a:t>
            </a:r>
            <a:endParaRPr lang="en-GB" dirty="0"/>
          </a:p>
        </p:txBody>
      </p:sp>
      <p:grpSp>
        <p:nvGrpSpPr>
          <p:cNvPr id="17" name="Gruppieren 16"/>
          <p:cNvGrpSpPr/>
          <p:nvPr userDrawn="1"/>
        </p:nvGrpSpPr>
        <p:grpSpPr>
          <a:xfrm>
            <a:off x="-70781" y="1336076"/>
            <a:ext cx="544370" cy="3212769"/>
            <a:chOff x="-70781" y="1336076"/>
            <a:chExt cx="544370" cy="3212769"/>
          </a:xfrm>
        </p:grpSpPr>
        <p:sp>
          <p:nvSpPr>
            <p:cNvPr id="18" name="Freihandform 17"/>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Gleichschenkliges Dreieck 18"/>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0" name="Footer Placeholder 4"/>
          <p:cNvSpPr txBox="1">
            <a:spLocks/>
          </p:cNvSpPr>
          <p:nvPr userDrawn="1"/>
        </p:nvSpPr>
        <p:spPr>
          <a:xfrm>
            <a:off x="650326" y="6583894"/>
            <a:ext cx="1188000" cy="108000"/>
          </a:xfrm>
          <a:prstGeom prst="rect">
            <a:avLst/>
          </a:prstGeom>
        </p:spPr>
        <p:txBody>
          <a:bodyPr vert="horz" lIns="0" tIns="0" rIns="0" bIns="0" rtlCol="0" anchor="ctr"/>
          <a:lstStyle>
            <a:lvl1pPr algn="l">
              <a:defRPr sz="85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rPr>
              <a:t>© INFOMOTION GmbH</a:t>
            </a:r>
          </a:p>
        </p:txBody>
      </p:sp>
      <p:sp>
        <p:nvSpPr>
          <p:cNvPr id="21" name="Date Placeholder 3"/>
          <p:cNvSpPr txBox="1">
            <a:spLocks/>
          </p:cNvSpPr>
          <p:nvPr userDrawn="1"/>
        </p:nvSpPr>
        <p:spPr>
          <a:xfrm>
            <a:off x="1964272" y="6583894"/>
            <a:ext cx="1440000" cy="108000"/>
          </a:xfrm>
          <a:prstGeom prst="rect">
            <a:avLst/>
          </a:prstGeom>
        </p:spPr>
        <p:txBody>
          <a:bodyPr vert="horz" lIns="0" tIns="0" rIns="0" bIns="0" rtlCol="0" anchor="ctr"/>
          <a:lstStyle>
            <a:lvl1pPr algn="l">
              <a:defRPr sz="85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C330AE1-311E-43B1-96FB-950A763C1BA3}" type="datetime4">
              <a:rPr kumimoji="0" lang="de-DE" sz="85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26. Februar 2018</a:t>
            </a:fld>
            <a:endPar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23" name="Grafik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45200" y="226800"/>
            <a:ext cx="2160000" cy="432000"/>
          </a:xfrm>
          <a:prstGeom prst="rect">
            <a:avLst/>
          </a:prstGeom>
        </p:spPr>
      </p:pic>
      <p:sp>
        <p:nvSpPr>
          <p:cNvPr id="22" name="Textplatzhalter 4"/>
          <p:cNvSpPr>
            <a:spLocks noGrp="1"/>
          </p:cNvSpPr>
          <p:nvPr>
            <p:ph type="body" sz="quarter" idx="17" hasCustomPrompt="1"/>
          </p:nvPr>
        </p:nvSpPr>
        <p:spPr>
          <a:xfrm>
            <a:off x="6445945" y="3933825"/>
            <a:ext cx="4787809" cy="203133"/>
          </a:xfrm>
        </p:spPr>
        <p:txBody>
          <a:bodyPr wrap="square">
            <a:spAutoFit/>
          </a:bodyPr>
          <a:lstStyle>
            <a:lvl1pPr marL="0" indent="0" algn="l">
              <a:lnSpc>
                <a:spcPct val="110000"/>
              </a:lnSpc>
              <a:buNone/>
              <a:defRPr sz="1200" b="1" cap="all" baseline="0">
                <a:solidFill>
                  <a:schemeClr val="accent3"/>
                </a:solidFill>
              </a:defRPr>
            </a:lvl1pPr>
            <a:lvl2pPr marL="182563" indent="0" algn="l">
              <a:buNone/>
              <a:defRPr sz="1000" b="1"/>
            </a:lvl2pPr>
            <a:lvl3pPr marL="357187" indent="0" algn="l">
              <a:buNone/>
              <a:defRPr sz="1000" b="1"/>
            </a:lvl3pPr>
            <a:lvl4pPr marL="539750" indent="0" algn="l">
              <a:buNone/>
              <a:defRPr sz="1000" b="1"/>
            </a:lvl4pPr>
            <a:lvl5pPr marL="714375" indent="0" algn="l">
              <a:buNone/>
              <a:defRPr sz="1000" b="1"/>
            </a:lvl5pPr>
          </a:lstStyle>
          <a:p>
            <a:pPr lvl="0"/>
            <a:r>
              <a:rPr lang="de-DE" dirty="0"/>
              <a:t>Hans-Mustermann</a:t>
            </a:r>
          </a:p>
        </p:txBody>
      </p:sp>
      <p:sp>
        <p:nvSpPr>
          <p:cNvPr id="24" name="Textplatzhalter 6"/>
          <p:cNvSpPr>
            <a:spLocks noGrp="1"/>
          </p:cNvSpPr>
          <p:nvPr>
            <p:ph type="body" sz="quarter" idx="18" hasCustomPrompt="1"/>
          </p:nvPr>
        </p:nvSpPr>
        <p:spPr>
          <a:xfrm>
            <a:off x="6441622" y="4705804"/>
            <a:ext cx="2015065" cy="169277"/>
          </a:xfrm>
        </p:spPr>
        <p:txBody>
          <a:bodyPr wrap="square">
            <a:spAutoFit/>
          </a:bodyPr>
          <a:lstStyle>
            <a:lvl1pPr marL="0" indent="0">
              <a:lnSpc>
                <a:spcPct val="110000"/>
              </a:lnSpc>
              <a:spcBef>
                <a:spcPts val="0"/>
              </a:spcBef>
              <a:buNone/>
              <a:tabLst>
                <a:tab pos="180975" algn="l"/>
              </a:tabLst>
              <a:defRPr sz="1000"/>
            </a:lvl1pPr>
          </a:lstStyle>
          <a:p>
            <a:pPr>
              <a:tabLst>
                <a:tab pos="180975" algn="l"/>
              </a:tabLst>
            </a:pPr>
            <a:r>
              <a:rPr lang="de-DE" b="0" dirty="0"/>
              <a:t>Adresse</a:t>
            </a:r>
          </a:p>
        </p:txBody>
      </p:sp>
      <p:sp>
        <p:nvSpPr>
          <p:cNvPr id="25" name="Textplatzhalter 3"/>
          <p:cNvSpPr>
            <a:spLocks noGrp="1"/>
          </p:cNvSpPr>
          <p:nvPr>
            <p:ph type="body" sz="quarter" idx="19" hasCustomPrompt="1"/>
          </p:nvPr>
        </p:nvSpPr>
        <p:spPr>
          <a:xfrm>
            <a:off x="6445945" y="4152865"/>
            <a:ext cx="4787809" cy="338554"/>
          </a:xfrm>
        </p:spPr>
        <p:txBody>
          <a:bodyPr wrap="square">
            <a:spAutoFit/>
          </a:bodyPr>
          <a:lstStyle>
            <a:lvl1pPr marL="0" indent="0">
              <a:lnSpc>
                <a:spcPct val="110000"/>
              </a:lnSpc>
              <a:spcBef>
                <a:spcPts val="0"/>
              </a:spcBef>
              <a:buFontTx/>
              <a:buNone/>
              <a:defRPr sz="1000"/>
            </a:lvl1pPr>
            <a:lvl2pPr marL="182563" indent="0">
              <a:buFontTx/>
              <a:buNone/>
              <a:defRPr/>
            </a:lvl2pPr>
            <a:lvl3pPr marL="357187" indent="0">
              <a:buFontTx/>
              <a:buNone/>
              <a:defRPr/>
            </a:lvl3pPr>
            <a:lvl4pPr marL="539750" indent="0">
              <a:buFontTx/>
              <a:buNone/>
              <a:defRPr/>
            </a:lvl4pPr>
            <a:lvl5pPr marL="714375" indent="0">
              <a:buFontTx/>
              <a:buNone/>
              <a:defRPr/>
            </a:lvl5pPr>
          </a:lstStyle>
          <a:p>
            <a:pPr lvl="0"/>
            <a:r>
              <a:rPr lang="de-DE" dirty="0"/>
              <a:t>Titel</a:t>
            </a:r>
          </a:p>
          <a:p>
            <a:pPr lvl="0"/>
            <a:r>
              <a:rPr lang="de-DE" dirty="0"/>
              <a:t>Position</a:t>
            </a:r>
          </a:p>
        </p:txBody>
      </p:sp>
      <p:sp>
        <p:nvSpPr>
          <p:cNvPr id="26" name="Textplatzhalter 6"/>
          <p:cNvSpPr>
            <a:spLocks noGrp="1"/>
          </p:cNvSpPr>
          <p:nvPr>
            <p:ph type="body" sz="quarter" idx="20" hasCustomPrompt="1"/>
          </p:nvPr>
        </p:nvSpPr>
        <p:spPr>
          <a:xfrm>
            <a:off x="6441622" y="5267433"/>
            <a:ext cx="2015065" cy="169277"/>
          </a:xfrm>
        </p:spPr>
        <p:txBody>
          <a:bodyPr wrap="square">
            <a:spAutoFit/>
          </a:bodyPr>
          <a:lstStyle>
            <a:lvl1pPr marL="0" indent="0">
              <a:lnSpc>
                <a:spcPct val="110000"/>
              </a:lnSpc>
              <a:spcBef>
                <a:spcPts val="0"/>
              </a:spcBef>
              <a:buNone/>
              <a:tabLst>
                <a:tab pos="180975" algn="l"/>
              </a:tabLst>
              <a:defRPr sz="1000"/>
            </a:lvl1pPr>
          </a:lstStyle>
          <a:p>
            <a:pPr>
              <a:tabLst>
                <a:tab pos="180975" algn="l"/>
              </a:tabLst>
            </a:pPr>
            <a:r>
              <a:rPr lang="de-DE" b="0" dirty="0" err="1"/>
              <a:t>homepage</a:t>
            </a:r>
            <a:endParaRPr lang="de-DE" b="0" dirty="0"/>
          </a:p>
        </p:txBody>
      </p:sp>
      <p:sp>
        <p:nvSpPr>
          <p:cNvPr id="27" name="Textplatzhalter 7"/>
          <p:cNvSpPr>
            <a:spLocks noGrp="1"/>
          </p:cNvSpPr>
          <p:nvPr>
            <p:ph type="body" sz="quarter" idx="21"/>
          </p:nvPr>
        </p:nvSpPr>
        <p:spPr>
          <a:xfrm>
            <a:off x="8863087" y="4700589"/>
            <a:ext cx="2370667" cy="461665"/>
          </a:xfrm>
        </p:spPr>
        <p:txBody>
          <a:bodyPr>
            <a:spAutoFit/>
          </a:bodyPr>
          <a:lstStyle>
            <a:lvl1pPr marL="0" indent="0">
              <a:lnSpc>
                <a:spcPct val="100000"/>
              </a:lnSpc>
              <a:spcBef>
                <a:spcPts val="0"/>
              </a:spcBef>
              <a:buFontTx/>
              <a:buNone/>
              <a:defRPr sz="1000"/>
            </a:lvl1pPr>
            <a:lvl2pPr marL="182563" indent="0">
              <a:lnSpc>
                <a:spcPct val="100000"/>
              </a:lnSpc>
              <a:spcBef>
                <a:spcPts val="0"/>
              </a:spcBef>
              <a:buFontTx/>
              <a:buNone/>
              <a:defRPr sz="1000"/>
            </a:lvl2pPr>
            <a:lvl3pPr marL="357187" indent="0">
              <a:lnSpc>
                <a:spcPct val="100000"/>
              </a:lnSpc>
              <a:spcBef>
                <a:spcPts val="0"/>
              </a:spcBef>
              <a:buFontTx/>
              <a:buNone/>
              <a:defRPr sz="1000"/>
            </a:lvl3pPr>
            <a:lvl4pPr marL="539750" indent="0">
              <a:lnSpc>
                <a:spcPct val="100000"/>
              </a:lnSpc>
              <a:spcBef>
                <a:spcPts val="0"/>
              </a:spcBef>
              <a:buFontTx/>
              <a:buNone/>
              <a:defRPr sz="1000"/>
            </a:lvl4pPr>
            <a:lvl5pPr marL="714375" indent="0">
              <a:lnSpc>
                <a:spcPct val="100000"/>
              </a:lnSpc>
              <a:spcBef>
                <a:spcPts val="0"/>
              </a:spcBef>
              <a:buFontTx/>
              <a:buNone/>
              <a:defRPr sz="1000"/>
            </a:lvl5pPr>
          </a:lstStyle>
          <a:p>
            <a:pPr lvl="0"/>
            <a:r>
              <a:rPr lang="de-DE"/>
              <a:t>Textmasterformat bearbeiten</a:t>
            </a:r>
          </a:p>
          <a:p>
            <a:pPr lvl="1"/>
            <a:r>
              <a:rPr lang="de-DE"/>
              <a:t>Zweite Ebene</a:t>
            </a:r>
          </a:p>
          <a:p>
            <a:pPr lvl="2"/>
            <a:r>
              <a:rPr lang="de-DE"/>
              <a:t>Dritte Ebene</a:t>
            </a:r>
          </a:p>
        </p:txBody>
      </p:sp>
      <p:sp>
        <p:nvSpPr>
          <p:cNvPr id="28" name="Textplatzhalter 9"/>
          <p:cNvSpPr>
            <a:spLocks noGrp="1"/>
          </p:cNvSpPr>
          <p:nvPr>
            <p:ph type="body" sz="quarter" idx="22" hasCustomPrompt="1"/>
          </p:nvPr>
        </p:nvSpPr>
        <p:spPr>
          <a:xfrm>
            <a:off x="8863087" y="5262564"/>
            <a:ext cx="2370667" cy="168275"/>
          </a:xfrm>
        </p:spPr>
        <p:txBody>
          <a:bodyPr wrap="none"/>
          <a:lstStyle>
            <a:lvl1pPr marL="0" indent="0">
              <a:lnSpc>
                <a:spcPct val="100000"/>
              </a:lnSpc>
              <a:spcBef>
                <a:spcPts val="0"/>
              </a:spcBef>
              <a:buFontTx/>
              <a:buNone/>
              <a:defRPr sz="1000"/>
            </a:lvl1pPr>
            <a:lvl2pPr marL="182563" indent="0">
              <a:lnSpc>
                <a:spcPct val="100000"/>
              </a:lnSpc>
              <a:spcBef>
                <a:spcPts val="0"/>
              </a:spcBef>
              <a:buFontTx/>
              <a:buNone/>
              <a:defRPr sz="1000"/>
            </a:lvl2pPr>
            <a:lvl3pPr marL="357187" indent="0">
              <a:lnSpc>
                <a:spcPct val="100000"/>
              </a:lnSpc>
              <a:spcBef>
                <a:spcPts val="0"/>
              </a:spcBef>
              <a:buFontTx/>
              <a:buNone/>
              <a:defRPr sz="1000"/>
            </a:lvl3pPr>
            <a:lvl4pPr marL="539750" indent="0">
              <a:lnSpc>
                <a:spcPct val="100000"/>
              </a:lnSpc>
              <a:spcBef>
                <a:spcPts val="0"/>
              </a:spcBef>
              <a:buFontTx/>
              <a:buNone/>
              <a:defRPr sz="1000"/>
            </a:lvl4pPr>
            <a:lvl5pPr marL="714375" indent="0">
              <a:lnSpc>
                <a:spcPct val="100000"/>
              </a:lnSpc>
              <a:spcBef>
                <a:spcPts val="0"/>
              </a:spcBef>
              <a:buFontTx/>
              <a:buNone/>
              <a:defRPr sz="1000"/>
            </a:lvl5pPr>
          </a:lstStyle>
          <a:p>
            <a:pPr lvl="0"/>
            <a:r>
              <a:rPr lang="de-DE" dirty="0"/>
              <a:t>E-Mail</a:t>
            </a:r>
            <a:endParaRPr lang="en-GB" dirty="0"/>
          </a:p>
        </p:txBody>
      </p:sp>
    </p:spTree>
    <p:extLst>
      <p:ext uri="{BB962C8B-B14F-4D97-AF65-F5344CB8AC3E}">
        <p14:creationId xmlns:p14="http://schemas.microsoft.com/office/powerpoint/2010/main" val="3383444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vmlDrawing" Target="../drawings/vmlDrawing1.v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6"/>
            </p:custDataLst>
            <p:extLst>
              <p:ext uri="{D42A27DB-BD31-4B8C-83A1-F6EECF244321}">
                <p14:modId xmlns:p14="http://schemas.microsoft.com/office/powerpoint/2010/main" val="413388833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46" name="think-cell Folie" r:id="rId27" imgW="270" imgH="270" progId="TCLayout.ActiveDocument.1">
                  <p:embed/>
                </p:oleObj>
              </mc:Choice>
              <mc:Fallback>
                <p:oleObj name="think-cell Folie" r:id="rId27" imgW="270" imgH="270" progId="TCLayout.ActiveDocument.1">
                  <p:embed/>
                  <p:pic>
                    <p:nvPicPr>
                      <p:cNvPr id="0" name="Picture 4"/>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650326" y="981075"/>
            <a:ext cx="10893973" cy="611189"/>
          </a:xfrm>
          <a:prstGeom prst="rect">
            <a:avLst/>
          </a:prstGeom>
        </p:spPr>
        <p:txBody>
          <a:bodyPr vert="horz" lIns="0" tIns="0" rIns="0" bIns="0" rtlCol="0" anchor="t">
            <a:noAutofit/>
          </a:bodyPr>
          <a:lstStyle/>
          <a:p>
            <a:pPr lvl="0" algn="l">
              <a:lnSpc>
                <a:spcPct val="100000"/>
              </a:lnSpc>
            </a:pPr>
            <a:r>
              <a:rPr lang="de-DE" dirty="0"/>
              <a:t>Titelmasterformat durch Klicken bearbeiten</a:t>
            </a:r>
            <a:endParaRPr lang="en-US" dirty="0"/>
          </a:p>
        </p:txBody>
      </p:sp>
      <p:sp>
        <p:nvSpPr>
          <p:cNvPr id="3" name="Text Placeholder 2"/>
          <p:cNvSpPr>
            <a:spLocks noGrp="1"/>
          </p:cNvSpPr>
          <p:nvPr>
            <p:ph type="body" idx="1"/>
          </p:nvPr>
        </p:nvSpPr>
        <p:spPr>
          <a:xfrm>
            <a:off x="650326" y="1844675"/>
            <a:ext cx="10893973" cy="4608000"/>
          </a:xfrm>
          <a:prstGeom prst="rect">
            <a:avLst/>
          </a:prstGeom>
        </p:spPr>
        <p:txBody>
          <a:bodyPr vert="horz" lIns="0"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23" name="Slide Number Placeholder 5"/>
          <p:cNvSpPr txBox="1">
            <a:spLocks/>
          </p:cNvSpPr>
          <p:nvPr userDrawn="1"/>
        </p:nvSpPr>
        <p:spPr>
          <a:xfrm>
            <a:off x="10872299" y="6583894"/>
            <a:ext cx="672000" cy="108000"/>
          </a:xfrm>
          <a:prstGeom prst="rect">
            <a:avLst/>
          </a:prstGeom>
        </p:spPr>
        <p:txBody>
          <a:bodyPr vert="horz" lIns="0" tIns="0" rIns="0" bIns="0" rtlCol="0" anchor="ctr"/>
          <a:lstStyle>
            <a:lvl1pPr algn="r">
              <a:defRPr sz="85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8B5104F-20F3-448E-8F2C-C9E310CDE2A7}" type="slidenum">
              <a:rPr kumimoji="0" lang="de-DE" sz="85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grpSp>
        <p:nvGrpSpPr>
          <p:cNvPr id="12" name="Gruppieren 11"/>
          <p:cNvGrpSpPr/>
          <p:nvPr userDrawn="1"/>
        </p:nvGrpSpPr>
        <p:grpSpPr>
          <a:xfrm>
            <a:off x="-70781" y="330326"/>
            <a:ext cx="544370" cy="3212769"/>
            <a:chOff x="-70781" y="1336076"/>
            <a:chExt cx="544370" cy="3212769"/>
          </a:xfrm>
        </p:grpSpPr>
        <p:sp>
          <p:nvSpPr>
            <p:cNvPr id="13" name="Freihandform 12"/>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Gleichschenkliges Dreieck 13"/>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6" name="Footer Placeholder 4"/>
          <p:cNvSpPr txBox="1">
            <a:spLocks/>
          </p:cNvSpPr>
          <p:nvPr userDrawn="1"/>
        </p:nvSpPr>
        <p:spPr>
          <a:xfrm>
            <a:off x="650326" y="6583894"/>
            <a:ext cx="1188000" cy="108000"/>
          </a:xfrm>
          <a:prstGeom prst="rect">
            <a:avLst/>
          </a:prstGeom>
        </p:spPr>
        <p:txBody>
          <a:bodyPr vert="horz" lIns="0" tIns="0" rIns="0" bIns="0" rtlCol="0" anchor="ctr"/>
          <a:lstStyle>
            <a:lvl1pPr algn="l">
              <a:defRPr sz="85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rPr>
              <a:t>© INFOMOTION GmbH</a:t>
            </a:r>
          </a:p>
        </p:txBody>
      </p:sp>
      <p:sp>
        <p:nvSpPr>
          <p:cNvPr id="17" name="Date Placeholder 3"/>
          <p:cNvSpPr txBox="1">
            <a:spLocks/>
          </p:cNvSpPr>
          <p:nvPr userDrawn="1"/>
        </p:nvSpPr>
        <p:spPr>
          <a:xfrm>
            <a:off x="1964272" y="6583894"/>
            <a:ext cx="1440000" cy="108000"/>
          </a:xfrm>
          <a:prstGeom prst="rect">
            <a:avLst/>
          </a:prstGeom>
        </p:spPr>
        <p:txBody>
          <a:bodyPr vert="horz" lIns="0" tIns="0" rIns="0" bIns="0" rtlCol="0" anchor="ctr"/>
          <a:lstStyle>
            <a:lvl1pPr algn="l">
              <a:defRPr sz="85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C330AE1-311E-43B1-96FB-950A763C1BA3}" type="datetime4">
              <a:rPr kumimoji="0" lang="de-DE" sz="85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26. Februar 2018</a:t>
            </a:fld>
            <a:endPar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18" name="Grafik 17"/>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a:off x="9745200" y="226800"/>
            <a:ext cx="2160000" cy="432000"/>
          </a:xfrm>
          <a:prstGeom prst="rect">
            <a:avLst/>
          </a:prstGeom>
        </p:spPr>
      </p:pic>
    </p:spTree>
    <p:extLst>
      <p:ext uri="{BB962C8B-B14F-4D97-AF65-F5344CB8AC3E}">
        <p14:creationId xmlns:p14="http://schemas.microsoft.com/office/powerpoint/2010/main" val="1864079063"/>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73" r:id="rId3"/>
    <p:sldLayoutId id="2147483678" r:id="rId4"/>
    <p:sldLayoutId id="2147483674" r:id="rId5"/>
    <p:sldLayoutId id="2147483675" r:id="rId6"/>
    <p:sldLayoutId id="2147483694" r:id="rId7"/>
    <p:sldLayoutId id="2147483676" r:id="rId8"/>
    <p:sldLayoutId id="2147483693" r:id="rId9"/>
    <p:sldLayoutId id="2147483695"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Lst>
  <p:txStyles>
    <p:titleStyle>
      <a:lvl1pPr algn="l" defTabSz="914400" rtl="0" eaLnBrk="1" latinLnBrk="0" hangingPunct="1">
        <a:spcBef>
          <a:spcPct val="0"/>
        </a:spcBef>
        <a:buNone/>
        <a:defRPr lang="en-US" sz="2000" kern="1200" dirty="0">
          <a:solidFill>
            <a:schemeClr val="accent3"/>
          </a:solidFill>
          <a:latin typeface="+mj-lt"/>
          <a:ea typeface="+mj-ea"/>
          <a:cs typeface="+mj-cs"/>
        </a:defRPr>
      </a:lvl1pPr>
    </p:titleStyle>
    <p:bodyStyle>
      <a:lvl1pPr marL="182563" indent="-182563" algn="l" defTabSz="914400" rtl="0" eaLnBrk="1" latinLnBrk="0" hangingPunct="1">
        <a:lnSpc>
          <a:spcPct val="120000"/>
        </a:lnSpc>
        <a:spcBef>
          <a:spcPts val="400"/>
        </a:spcBef>
        <a:buClr>
          <a:schemeClr val="accent3"/>
        </a:buClr>
        <a:buFont typeface="Century Gothic" panose="020B0502020202020204" pitchFamily="34" charset="0"/>
        <a:buChar char="›"/>
        <a:defRPr sz="1800" kern="1200">
          <a:solidFill>
            <a:schemeClr val="tx1"/>
          </a:solidFill>
          <a:latin typeface="+mn-lt"/>
          <a:ea typeface="+mn-ea"/>
          <a:cs typeface="+mn-cs"/>
        </a:defRPr>
      </a:lvl1pPr>
      <a:lvl2pPr marL="357188" indent="-174625" algn="l" defTabSz="914400" rtl="0" eaLnBrk="1" latinLnBrk="0" hangingPunct="1">
        <a:lnSpc>
          <a:spcPct val="120000"/>
        </a:lnSpc>
        <a:spcBef>
          <a:spcPts val="400"/>
        </a:spcBef>
        <a:buClr>
          <a:schemeClr val="accent3"/>
        </a:buClr>
        <a:buFont typeface="Century Gothic" panose="020B0502020202020204" pitchFamily="34" charset="0"/>
        <a:buChar char="›"/>
        <a:defRPr sz="1600" kern="1200">
          <a:solidFill>
            <a:schemeClr val="tx1"/>
          </a:solidFill>
          <a:latin typeface="+mn-lt"/>
          <a:ea typeface="+mn-ea"/>
          <a:cs typeface="+mn-cs"/>
        </a:defRPr>
      </a:lvl2pPr>
      <a:lvl3pPr marL="539750" indent="-182563" algn="l" defTabSz="914400" rtl="0" eaLnBrk="1" latinLnBrk="0" hangingPunct="1">
        <a:lnSpc>
          <a:spcPct val="120000"/>
        </a:lnSpc>
        <a:spcBef>
          <a:spcPts val="400"/>
        </a:spcBef>
        <a:buClr>
          <a:schemeClr val="accent3"/>
        </a:buClr>
        <a:buFont typeface="Century Gothic" panose="020B0502020202020204" pitchFamily="34" charset="0"/>
        <a:buChar char="›"/>
        <a:defRPr sz="1400" kern="1200">
          <a:solidFill>
            <a:schemeClr val="tx1"/>
          </a:solidFill>
          <a:latin typeface="+mn-lt"/>
          <a:ea typeface="+mn-ea"/>
          <a:cs typeface="+mn-cs"/>
        </a:defRPr>
      </a:lvl3pPr>
      <a:lvl4pPr marL="714375" indent="-174625" algn="l" defTabSz="914400" rtl="0" eaLnBrk="1" latinLnBrk="0" hangingPunct="1">
        <a:lnSpc>
          <a:spcPct val="120000"/>
        </a:lnSpc>
        <a:spcBef>
          <a:spcPts val="400"/>
        </a:spcBef>
        <a:buClr>
          <a:schemeClr val="accent3"/>
        </a:buClr>
        <a:buFont typeface="Century Gothic" panose="020B0502020202020204" pitchFamily="34" charset="0"/>
        <a:buChar char="›"/>
        <a:defRPr sz="1400" kern="1200">
          <a:solidFill>
            <a:schemeClr val="tx1"/>
          </a:solidFill>
          <a:latin typeface="+mn-lt"/>
          <a:ea typeface="+mn-ea"/>
          <a:cs typeface="+mn-cs"/>
        </a:defRPr>
      </a:lvl4pPr>
      <a:lvl5pPr marL="898525" indent="-184150" algn="l" defTabSz="914400" rtl="0" eaLnBrk="1" latinLnBrk="0" hangingPunct="1">
        <a:lnSpc>
          <a:spcPct val="120000"/>
        </a:lnSpc>
        <a:spcBef>
          <a:spcPts val="400"/>
        </a:spcBef>
        <a:buClr>
          <a:schemeClr val="accent3"/>
        </a:buClr>
        <a:buFont typeface="Century Gothic" panose="020B0502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139" userDrawn="1">
          <p15:clr>
            <a:srgbClr val="F26B43"/>
          </p15:clr>
        </p15:guide>
        <p15:guide id="2" pos="7287" userDrawn="1">
          <p15:clr>
            <a:srgbClr val="F26B43"/>
          </p15:clr>
        </p15:guide>
        <p15:guide id="3" orient="horz" pos="4088" userDrawn="1">
          <p15:clr>
            <a:srgbClr val="F26B43"/>
          </p15:clr>
        </p15:guide>
        <p15:guide id="5" pos="393" userDrawn="1">
          <p15:clr>
            <a:srgbClr val="F26B43"/>
          </p15:clr>
        </p15:guide>
      </p15:sldGuideLst>
    </p:ext>
  </p:extLst>
</p:sldMaster>
</file>

<file path=ppt/slideUpdateInfo/_rels/slideUpdateInfo1.xml.rels><?xml version="1.0" encoding="UTF-8" standalone="yes"?>
<Relationships xmlns="http://schemas.openxmlformats.org/package/2006/relationships"><Relationship Id="rId1" Type="http://schemas.openxmlformats.org/officeDocument/2006/relationships/slideUpdateUrl" Target="https://sam.infomotion.de/Service%20Units/Marketing/Marketing%20Folienbibliothek" TargetMode="External"/></Relationships>
</file>

<file path=ppt/slideUpdateInfo/slideUpdateInfo1.xml><?xml version="1.0" encoding="utf-8"?>
<p:sldSyncPr xmlns:a="http://schemas.openxmlformats.org/drawingml/2006/main" xmlns:r="http://schemas.openxmlformats.org/officeDocument/2006/relationships" xmlns:p="http://schemas.openxmlformats.org/presentationml/2006/main" serverSldId="326" serverSldModifiedTime="2017-06-06T14:56:05" clientInsertedTime="2017-06-09T06:40:10.804"/>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gitlab.infomotion.de/lv1871/chatbot/wcs_base.json"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www.ibm.com/watson/how-to-build-a-chatbo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4" Type="http://schemas.openxmlformats.org/officeDocument/2006/relationships/hyperlink" Target="https://gitlab.infomotion.de/lv1871/chatbot/wcs_base.json"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lab.infomotion.de/lv1871/chatbot/wcs_base.json"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github.com/watson-developer-cloud/java-sdk/"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www.gitlab.infomotion.de/lv1871/chatbot/orchestration_layer_full" TargetMode="External"/><Relationship Id="rId2" Type="http://schemas.openxmlformats.org/officeDocument/2006/relationships/hyperlink" Target="https://gitlab.infomotion.de/lv1871/chatbot/wcs_base.json"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www.lv1871.de/lv1871_internet/sterbegeldversicherung.htm#/?versicherungssumme=9000"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www.gitlab.infomotion.de/lv1871/chatbot/orchestration_layer/src/main/resources/de.chatbot.LvApiService.java" TargetMode="External"/><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git.ng.bluemix.net/insdach/chatbot-template"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gitlab.infomotion.de/lv1871/chatbot/wcs_base.json" TargetMode="External"/><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slideLayout" Target="../slideLayouts/slideLayout5.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s>
</file>

<file path=ppt/slides/_rels/slide20.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slideLayout" Target="../slideLayouts/slideLayout5.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0.png"/><Relationship Id="rId3" Type="http://schemas.openxmlformats.org/officeDocument/2006/relationships/image" Target="../media/image16.png"/><Relationship Id="rId21" Type="http://schemas.openxmlformats.org/officeDocument/2006/relationships/image" Target="../media/image32.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29.png"/><Relationship Id="rId2" Type="http://schemas.openxmlformats.org/officeDocument/2006/relationships/slideUpdateInfo" Target="../slideUpdateInfo/slideUpdateInfo1.xml"/><Relationship Id="rId16" Type="http://schemas.microsoft.com/office/2007/relationships/hdphoto" Target="../media/hdphoto1.wdp"/><Relationship Id="rId20" Type="http://schemas.openxmlformats.org/officeDocument/2006/relationships/image" Target="../media/image31.png"/><Relationship Id="rId1" Type="http://schemas.openxmlformats.org/officeDocument/2006/relationships/slideLayout" Target="../slideLayouts/slideLayout5.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19" Type="http://schemas.microsoft.com/office/2007/relationships/hdphoto" Target="../media/hdphoto2.wdp"/><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5.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FBFF57-DA4F-AF41-AE2E-47AAC76C07DC}"/>
              </a:ext>
            </a:extLst>
          </p:cNvPr>
          <p:cNvSpPr>
            <a:spLocks noGrp="1"/>
          </p:cNvSpPr>
          <p:nvPr>
            <p:ph type="body" sz="quarter" idx="10"/>
          </p:nvPr>
        </p:nvSpPr>
        <p:spPr>
          <a:xfrm>
            <a:off x="647682" y="5594539"/>
            <a:ext cx="10897562" cy="216919"/>
          </a:xfrm>
        </p:spPr>
        <p:txBody>
          <a:bodyPr/>
          <a:lstStyle/>
          <a:p>
            <a:r>
              <a:rPr lang="de-DE" dirty="0"/>
              <a:t>INFOMOTION</a:t>
            </a:r>
          </a:p>
        </p:txBody>
      </p:sp>
      <p:sp>
        <p:nvSpPr>
          <p:cNvPr id="3" name="Title 2">
            <a:extLst>
              <a:ext uri="{FF2B5EF4-FFF2-40B4-BE49-F238E27FC236}">
                <a16:creationId xmlns:a16="http://schemas.microsoft.com/office/drawing/2014/main" id="{8C9C5B41-57C3-2E4E-A1B9-7D31DE5A07A3}"/>
              </a:ext>
            </a:extLst>
          </p:cNvPr>
          <p:cNvSpPr>
            <a:spLocks noGrp="1"/>
          </p:cNvSpPr>
          <p:nvPr>
            <p:ph type="ctrTitle"/>
          </p:nvPr>
        </p:nvSpPr>
        <p:spPr/>
        <p:txBody>
          <a:bodyPr/>
          <a:lstStyle/>
          <a:p>
            <a:r>
              <a:rPr lang="de-DE" dirty="0"/>
              <a:t>Java </a:t>
            </a:r>
            <a:r>
              <a:rPr lang="de-DE" dirty="0" err="1"/>
              <a:t>Dojo</a:t>
            </a:r>
            <a:r>
              <a:rPr lang="de-DE" dirty="0"/>
              <a:t> @ LV 1871</a:t>
            </a:r>
            <a:br>
              <a:rPr lang="de-DE" dirty="0"/>
            </a:br>
            <a:br>
              <a:rPr lang="de-DE"/>
            </a:br>
            <a:r>
              <a:rPr lang="de-DE"/>
              <a:t>Chatbot mit IBM Cloud</a:t>
            </a:r>
            <a:endParaRPr lang="de-DE" dirty="0"/>
          </a:p>
        </p:txBody>
      </p:sp>
      <p:sp>
        <p:nvSpPr>
          <p:cNvPr id="4" name="Subtitle 3">
            <a:extLst>
              <a:ext uri="{FF2B5EF4-FFF2-40B4-BE49-F238E27FC236}">
                <a16:creationId xmlns:a16="http://schemas.microsoft.com/office/drawing/2014/main" id="{4FEFE8D4-65F6-A440-AF83-9CFB2724468C}"/>
              </a:ext>
            </a:extLst>
          </p:cNvPr>
          <p:cNvSpPr>
            <a:spLocks noGrp="1"/>
          </p:cNvSpPr>
          <p:nvPr>
            <p:ph type="subTitle" idx="1"/>
          </p:nvPr>
        </p:nvSpPr>
        <p:spPr>
          <a:xfrm>
            <a:off x="647700" y="5359401"/>
            <a:ext cx="10896600" cy="217560"/>
          </a:xfrm>
        </p:spPr>
        <p:txBody>
          <a:bodyPr/>
          <a:lstStyle/>
          <a:p>
            <a:r>
              <a:rPr lang="de-DE" dirty="0"/>
              <a:t>München, 21. Februar 2018</a:t>
            </a:r>
          </a:p>
        </p:txBody>
      </p:sp>
    </p:spTree>
    <p:extLst>
      <p:ext uri="{BB962C8B-B14F-4D97-AF65-F5344CB8AC3E}">
        <p14:creationId xmlns:p14="http://schemas.microsoft.com/office/powerpoint/2010/main" val="3777074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8B958-53D5-C145-A67A-AFB8DA22CE24}"/>
              </a:ext>
            </a:extLst>
          </p:cNvPr>
          <p:cNvSpPr>
            <a:spLocks noGrp="1"/>
          </p:cNvSpPr>
          <p:nvPr>
            <p:ph type="ctrTitle"/>
          </p:nvPr>
        </p:nvSpPr>
        <p:spPr/>
        <p:txBody>
          <a:bodyPr/>
          <a:lstStyle/>
          <a:p>
            <a:r>
              <a:rPr lang="de-DE" dirty="0"/>
              <a:t>Katas</a:t>
            </a:r>
          </a:p>
        </p:txBody>
      </p:sp>
      <p:sp>
        <p:nvSpPr>
          <p:cNvPr id="3" name="Content Placeholder 2">
            <a:extLst>
              <a:ext uri="{FF2B5EF4-FFF2-40B4-BE49-F238E27FC236}">
                <a16:creationId xmlns:a16="http://schemas.microsoft.com/office/drawing/2014/main" id="{3E06E85F-E578-E64F-8B02-1E8856231453}"/>
              </a:ext>
            </a:extLst>
          </p:cNvPr>
          <p:cNvSpPr>
            <a:spLocks noGrp="1"/>
          </p:cNvSpPr>
          <p:nvPr>
            <p:ph sz="quarter" idx="10"/>
          </p:nvPr>
        </p:nvSpPr>
        <p:spPr/>
        <p:txBody>
          <a:bodyPr/>
          <a:lstStyle/>
          <a:p>
            <a:endParaRPr lang="de-DE"/>
          </a:p>
        </p:txBody>
      </p:sp>
      <p:pic>
        <p:nvPicPr>
          <p:cNvPr id="4" name="Picture 3">
            <a:extLst>
              <a:ext uri="{FF2B5EF4-FFF2-40B4-BE49-F238E27FC236}">
                <a16:creationId xmlns:a16="http://schemas.microsoft.com/office/drawing/2014/main" id="{69A4CB16-5AE9-E541-BA9D-AD55A05B992D}"/>
              </a:ext>
            </a:extLst>
          </p:cNvPr>
          <p:cNvPicPr>
            <a:picLocks noChangeAspect="1"/>
          </p:cNvPicPr>
          <p:nvPr/>
        </p:nvPicPr>
        <p:blipFill>
          <a:blip r:embed="rId2"/>
          <a:stretch>
            <a:fillRect/>
          </a:stretch>
        </p:blipFill>
        <p:spPr>
          <a:xfrm>
            <a:off x="4299283" y="1962151"/>
            <a:ext cx="3593432" cy="4666795"/>
          </a:xfrm>
          <a:prstGeom prst="rect">
            <a:avLst/>
          </a:prstGeom>
        </p:spPr>
      </p:pic>
    </p:spTree>
    <p:extLst>
      <p:ext uri="{BB962C8B-B14F-4D97-AF65-F5344CB8AC3E}">
        <p14:creationId xmlns:p14="http://schemas.microsoft.com/office/powerpoint/2010/main" val="2638379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58D85-5794-2C4D-ADA2-476484A8CA5C}"/>
              </a:ext>
            </a:extLst>
          </p:cNvPr>
          <p:cNvSpPr>
            <a:spLocks noGrp="1"/>
          </p:cNvSpPr>
          <p:nvPr>
            <p:ph type="title"/>
          </p:nvPr>
        </p:nvSpPr>
        <p:spPr/>
        <p:txBody>
          <a:bodyPr/>
          <a:lstStyle/>
          <a:p>
            <a:r>
              <a:rPr lang="de-DE" dirty="0"/>
              <a:t>Kurzeinführung Watson </a:t>
            </a:r>
            <a:r>
              <a:rPr lang="de-DE" dirty="0" err="1"/>
              <a:t>Conversation</a:t>
            </a:r>
            <a:endParaRPr lang="de-DE" dirty="0"/>
          </a:p>
        </p:txBody>
      </p:sp>
      <p:sp>
        <p:nvSpPr>
          <p:cNvPr id="3" name="Text Placeholder 2">
            <a:extLst>
              <a:ext uri="{FF2B5EF4-FFF2-40B4-BE49-F238E27FC236}">
                <a16:creationId xmlns:a16="http://schemas.microsoft.com/office/drawing/2014/main" id="{D02D49B5-8588-E64E-97F5-F1A4C888F89F}"/>
              </a:ext>
            </a:extLst>
          </p:cNvPr>
          <p:cNvSpPr>
            <a:spLocks noGrp="1"/>
          </p:cNvSpPr>
          <p:nvPr>
            <p:ph type="body" sz="quarter" idx="10"/>
          </p:nvPr>
        </p:nvSpPr>
        <p:spPr/>
        <p:txBody>
          <a:bodyPr/>
          <a:lstStyle/>
          <a:p>
            <a:endParaRPr lang="de-DE"/>
          </a:p>
        </p:txBody>
      </p:sp>
      <p:sp>
        <p:nvSpPr>
          <p:cNvPr id="4" name="Content Placeholder 3">
            <a:extLst>
              <a:ext uri="{FF2B5EF4-FFF2-40B4-BE49-F238E27FC236}">
                <a16:creationId xmlns:a16="http://schemas.microsoft.com/office/drawing/2014/main" id="{812655C2-6D18-6C46-B5F8-2176FA867FA5}"/>
              </a:ext>
            </a:extLst>
          </p:cNvPr>
          <p:cNvSpPr>
            <a:spLocks noGrp="1"/>
          </p:cNvSpPr>
          <p:nvPr>
            <p:ph idx="1"/>
          </p:nvPr>
        </p:nvSpPr>
        <p:spPr/>
        <p:txBody>
          <a:bodyPr/>
          <a:lstStyle/>
          <a:p>
            <a:endParaRPr lang="de-DE"/>
          </a:p>
        </p:txBody>
      </p:sp>
      <p:pic>
        <p:nvPicPr>
          <p:cNvPr id="5" name="Picture 4">
            <a:extLst>
              <a:ext uri="{FF2B5EF4-FFF2-40B4-BE49-F238E27FC236}">
                <a16:creationId xmlns:a16="http://schemas.microsoft.com/office/drawing/2014/main" id="{ACD71F1A-3555-2449-8F89-2F910E6817CA}"/>
              </a:ext>
            </a:extLst>
          </p:cNvPr>
          <p:cNvPicPr>
            <a:picLocks noChangeAspect="1"/>
          </p:cNvPicPr>
          <p:nvPr/>
        </p:nvPicPr>
        <p:blipFill>
          <a:blip r:embed="rId3"/>
          <a:stretch>
            <a:fillRect/>
          </a:stretch>
        </p:blipFill>
        <p:spPr>
          <a:xfrm>
            <a:off x="3237635" y="1844675"/>
            <a:ext cx="5718980" cy="4810297"/>
          </a:xfrm>
          <a:prstGeom prst="rect">
            <a:avLst/>
          </a:prstGeom>
        </p:spPr>
      </p:pic>
    </p:spTree>
    <p:extLst>
      <p:ext uri="{BB962C8B-B14F-4D97-AF65-F5344CB8AC3E}">
        <p14:creationId xmlns:p14="http://schemas.microsoft.com/office/powerpoint/2010/main" val="2884911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Kata 1: Watson </a:t>
            </a:r>
            <a:r>
              <a:rPr lang="de-DE" dirty="0" err="1"/>
              <a:t>Conversation</a:t>
            </a:r>
            <a:endParaRPr lang="de-DE" dirty="0"/>
          </a:p>
        </p:txBody>
      </p:sp>
      <p:sp>
        <p:nvSpPr>
          <p:cNvPr id="4" name="Textplatzhalter 3"/>
          <p:cNvSpPr>
            <a:spLocks noGrp="1"/>
          </p:cNvSpPr>
          <p:nvPr>
            <p:ph type="body" sz="quarter" idx="10"/>
          </p:nvPr>
        </p:nvSpPr>
        <p:spPr/>
        <p:txBody>
          <a:bodyPr/>
          <a:lstStyle/>
          <a:p>
            <a:endParaRPr lang="de-DE" dirty="0"/>
          </a:p>
        </p:txBody>
      </p:sp>
      <p:sp>
        <p:nvSpPr>
          <p:cNvPr id="12" name="Inhaltsplatzhalter 2"/>
          <p:cNvSpPr txBox="1">
            <a:spLocks/>
          </p:cNvSpPr>
          <p:nvPr/>
        </p:nvSpPr>
        <p:spPr>
          <a:xfrm>
            <a:off x="635367" y="2187420"/>
            <a:ext cx="4896000" cy="1800000"/>
          </a:xfrm>
          <a:prstGeom prst="rect">
            <a:avLst/>
          </a:prstGeom>
        </p:spPr>
        <p:txBody>
          <a:bodyPr vert="horz" lIns="72000" tIns="72000" rIns="72000" bIns="72000" rtlCol="0">
            <a:noAutofit/>
          </a:bodyPr>
          <a:lstStyle>
            <a:defPPr>
              <a:defRPr lang="en-US"/>
            </a:defPPr>
            <a:lvl1pPr marL="180000" indent="-180000">
              <a:lnSpc>
                <a:spcPct val="120000"/>
              </a:lnSpc>
              <a:spcBef>
                <a:spcPts val="400"/>
              </a:spcBef>
              <a:buClr>
                <a:schemeClr val="accent3"/>
              </a:buClr>
              <a:buFont typeface="Century Gothic" panose="020B0502020202020204" pitchFamily="34" charset="0"/>
              <a:buChar char="›"/>
              <a:defRPr sz="1600"/>
            </a:lvl1pPr>
            <a:lvl2pPr marL="357188" indent="-174625">
              <a:lnSpc>
                <a:spcPct val="120000"/>
              </a:lnSpc>
              <a:spcBef>
                <a:spcPts val="400"/>
              </a:spcBef>
              <a:buClr>
                <a:schemeClr val="accent3"/>
              </a:buClr>
              <a:buFont typeface="Century Gothic" panose="020B0502020202020204" pitchFamily="34" charset="0"/>
              <a:buChar char="›"/>
              <a:defRPr sz="1600"/>
            </a:lvl2pPr>
            <a:lvl3pPr marL="539750" indent="-182563">
              <a:lnSpc>
                <a:spcPct val="120000"/>
              </a:lnSpc>
              <a:spcBef>
                <a:spcPts val="400"/>
              </a:spcBef>
              <a:buClr>
                <a:schemeClr val="accent3"/>
              </a:buClr>
              <a:buFont typeface="Century Gothic" panose="020B0502020202020204" pitchFamily="34" charset="0"/>
              <a:buChar char="›"/>
              <a:defRPr sz="1400"/>
            </a:lvl3pPr>
            <a:lvl4pPr marL="714375" indent="-174625">
              <a:lnSpc>
                <a:spcPct val="120000"/>
              </a:lnSpc>
              <a:spcBef>
                <a:spcPts val="400"/>
              </a:spcBef>
              <a:buClr>
                <a:schemeClr val="accent3"/>
              </a:buClr>
              <a:buFont typeface="Century Gothic" panose="020B0502020202020204" pitchFamily="34" charset="0"/>
              <a:buChar char="›"/>
              <a:defRPr sz="1400"/>
            </a:lvl4pPr>
            <a:lvl5pPr marL="898525" indent="-184150">
              <a:lnSpc>
                <a:spcPct val="120000"/>
              </a:lnSpc>
              <a:spcBef>
                <a:spcPts val="400"/>
              </a:spcBef>
              <a:buClr>
                <a:schemeClr val="accent3"/>
              </a:buClr>
              <a:buFont typeface="Century Gothic" panose="020B0502020202020204" pitchFamily="34" charset="0"/>
              <a:buChar char="›"/>
              <a:defRPr sz="12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de-DE" sz="1400" dirty="0"/>
              <a:t>Erstelle einen Workspace</a:t>
            </a:r>
          </a:p>
          <a:p>
            <a:r>
              <a:rPr lang="de-DE" sz="1400" dirty="0"/>
              <a:t>Erstelle einen einfachen Dialog</a:t>
            </a:r>
          </a:p>
          <a:p>
            <a:r>
              <a:rPr lang="de-DE" sz="1400" dirty="0"/>
              <a:t>Erweitere </a:t>
            </a:r>
            <a:r>
              <a:rPr lang="de-DE" sz="1400" dirty="0" err="1"/>
              <a:t>Intents</a:t>
            </a:r>
            <a:r>
              <a:rPr lang="de-DE" sz="1400" dirty="0"/>
              <a:t> und </a:t>
            </a:r>
            <a:r>
              <a:rPr lang="de-DE" sz="1400" dirty="0" err="1"/>
              <a:t>Entities</a:t>
            </a:r>
            <a:endParaRPr lang="de-DE" sz="1400" dirty="0"/>
          </a:p>
        </p:txBody>
      </p:sp>
      <p:sp>
        <p:nvSpPr>
          <p:cNvPr id="16" name="Inhaltsplatzhalter 2"/>
          <p:cNvSpPr txBox="1">
            <a:spLocks/>
          </p:cNvSpPr>
          <p:nvPr/>
        </p:nvSpPr>
        <p:spPr>
          <a:xfrm>
            <a:off x="635367" y="4691013"/>
            <a:ext cx="4896000" cy="1800000"/>
          </a:xfrm>
          <a:prstGeom prst="rect">
            <a:avLst/>
          </a:prstGeom>
        </p:spPr>
        <p:txBody>
          <a:bodyPr vert="horz" lIns="72000" tIns="72000" rIns="72000" bIns="72000" rtlCol="0">
            <a:noAutofit/>
          </a:bodyPr>
          <a:lstStyle>
            <a:defPPr>
              <a:defRPr lang="en-US"/>
            </a:defPPr>
            <a:lvl1pPr marL="180000" indent="-180000">
              <a:lnSpc>
                <a:spcPct val="120000"/>
              </a:lnSpc>
              <a:spcBef>
                <a:spcPts val="400"/>
              </a:spcBef>
              <a:buClr>
                <a:schemeClr val="accent3"/>
              </a:buClr>
              <a:buFont typeface="Century Gothic" panose="020B0502020202020204" pitchFamily="34" charset="0"/>
              <a:buChar char="›"/>
              <a:defRPr sz="1600"/>
            </a:lvl1pPr>
            <a:lvl2pPr marL="357188" indent="-174625">
              <a:lnSpc>
                <a:spcPct val="120000"/>
              </a:lnSpc>
              <a:spcBef>
                <a:spcPts val="400"/>
              </a:spcBef>
              <a:buClr>
                <a:schemeClr val="accent3"/>
              </a:buClr>
              <a:buFont typeface="Century Gothic" panose="020B0502020202020204" pitchFamily="34" charset="0"/>
              <a:buChar char="›"/>
              <a:defRPr sz="1600"/>
            </a:lvl2pPr>
            <a:lvl3pPr marL="539750" indent="-182563">
              <a:lnSpc>
                <a:spcPct val="120000"/>
              </a:lnSpc>
              <a:spcBef>
                <a:spcPts val="400"/>
              </a:spcBef>
              <a:buClr>
                <a:schemeClr val="accent3"/>
              </a:buClr>
              <a:buFont typeface="Century Gothic" panose="020B0502020202020204" pitchFamily="34" charset="0"/>
              <a:buChar char="›"/>
              <a:defRPr sz="1400"/>
            </a:lvl3pPr>
            <a:lvl4pPr marL="714375" indent="-174625">
              <a:lnSpc>
                <a:spcPct val="120000"/>
              </a:lnSpc>
              <a:spcBef>
                <a:spcPts val="400"/>
              </a:spcBef>
              <a:buClr>
                <a:schemeClr val="accent3"/>
              </a:buClr>
              <a:buFont typeface="Century Gothic" panose="020B0502020202020204" pitchFamily="34" charset="0"/>
              <a:buChar char="›"/>
              <a:defRPr sz="1400"/>
            </a:lvl4pPr>
            <a:lvl5pPr marL="898525" indent="-184150">
              <a:lnSpc>
                <a:spcPct val="120000"/>
              </a:lnSpc>
              <a:spcBef>
                <a:spcPts val="400"/>
              </a:spcBef>
              <a:buClr>
                <a:schemeClr val="accent3"/>
              </a:buClr>
              <a:buFont typeface="Century Gothic" panose="020B0502020202020204" pitchFamily="34" charset="0"/>
              <a:buChar char="›"/>
              <a:defRPr sz="12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de-DE" altLang="de-DE" sz="1400" noProof="1"/>
              <a:t>Intents sind die Verben des Chatbots</a:t>
            </a:r>
          </a:p>
          <a:p>
            <a:r>
              <a:rPr lang="de-DE" sz="1400" dirty="0" err="1"/>
              <a:t>Entities</a:t>
            </a:r>
            <a:r>
              <a:rPr lang="de-DE" sz="1400" dirty="0"/>
              <a:t> sind die Substantive des Chatbots</a:t>
            </a:r>
          </a:p>
        </p:txBody>
      </p:sp>
      <p:sp>
        <p:nvSpPr>
          <p:cNvPr id="17" name="Rechteck 16"/>
          <p:cNvSpPr>
            <a:spLocks/>
          </p:cNvSpPr>
          <p:nvPr/>
        </p:nvSpPr>
        <p:spPr>
          <a:xfrm>
            <a:off x="635367" y="4320548"/>
            <a:ext cx="4896000" cy="360000"/>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pPr fontAlgn="ctr"/>
            <a:r>
              <a:rPr lang="de-DE" sz="1600" cap="all" dirty="0">
                <a:solidFill>
                  <a:schemeClr val="accent3"/>
                </a:solidFill>
              </a:rPr>
              <a:t>Hinweise</a:t>
            </a:r>
          </a:p>
        </p:txBody>
      </p:sp>
      <p:cxnSp>
        <p:nvCxnSpPr>
          <p:cNvPr id="18" name="Gerade Verbindung 101"/>
          <p:cNvCxnSpPr>
            <a:cxnSpLocks/>
          </p:cNvCxnSpPr>
          <p:nvPr/>
        </p:nvCxnSpPr>
        <p:spPr>
          <a:xfrm>
            <a:off x="635368" y="4320548"/>
            <a:ext cx="1"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sp>
        <p:nvSpPr>
          <p:cNvPr id="24" name="Inhaltsplatzhalter 2"/>
          <p:cNvSpPr txBox="1">
            <a:spLocks/>
          </p:cNvSpPr>
          <p:nvPr/>
        </p:nvSpPr>
        <p:spPr>
          <a:xfrm>
            <a:off x="6675647" y="2186390"/>
            <a:ext cx="4896000" cy="1800000"/>
          </a:xfrm>
          <a:prstGeom prst="rect">
            <a:avLst/>
          </a:prstGeom>
        </p:spPr>
        <p:txBody>
          <a:bodyPr vert="horz" lIns="72000" tIns="72000" rIns="72000" bIns="72000" rtlCol="0">
            <a:noAutofit/>
          </a:bodyPr>
          <a:lstStyle>
            <a:defPPr>
              <a:defRPr lang="en-US"/>
            </a:defPPr>
            <a:lvl1pPr marL="180000" indent="-180000">
              <a:lnSpc>
                <a:spcPct val="120000"/>
              </a:lnSpc>
              <a:spcBef>
                <a:spcPts val="400"/>
              </a:spcBef>
              <a:buClr>
                <a:schemeClr val="accent3"/>
              </a:buClr>
              <a:buFont typeface="Century Gothic" panose="020B0502020202020204" pitchFamily="34" charset="0"/>
              <a:buChar char="›"/>
              <a:defRPr sz="1600"/>
            </a:lvl1pPr>
            <a:lvl2pPr marL="357188" indent="-174625">
              <a:lnSpc>
                <a:spcPct val="120000"/>
              </a:lnSpc>
              <a:spcBef>
                <a:spcPts val="400"/>
              </a:spcBef>
              <a:buClr>
                <a:schemeClr val="accent3"/>
              </a:buClr>
              <a:buFont typeface="Century Gothic" panose="020B0502020202020204" pitchFamily="34" charset="0"/>
              <a:buChar char="›"/>
              <a:defRPr sz="1600"/>
            </a:lvl2pPr>
            <a:lvl3pPr marL="539750" indent="-182563">
              <a:lnSpc>
                <a:spcPct val="120000"/>
              </a:lnSpc>
              <a:spcBef>
                <a:spcPts val="400"/>
              </a:spcBef>
              <a:buClr>
                <a:schemeClr val="accent3"/>
              </a:buClr>
              <a:buFont typeface="Century Gothic" panose="020B0502020202020204" pitchFamily="34" charset="0"/>
              <a:buChar char="›"/>
              <a:defRPr sz="1400"/>
            </a:lvl3pPr>
            <a:lvl4pPr marL="714375" indent="-174625">
              <a:lnSpc>
                <a:spcPct val="120000"/>
              </a:lnSpc>
              <a:spcBef>
                <a:spcPts val="400"/>
              </a:spcBef>
              <a:buClr>
                <a:schemeClr val="accent3"/>
              </a:buClr>
              <a:buFont typeface="Century Gothic" panose="020B0502020202020204" pitchFamily="34" charset="0"/>
              <a:buChar char="›"/>
              <a:defRPr sz="1400"/>
            </a:lvl4pPr>
            <a:lvl5pPr marL="898525" indent="-184150">
              <a:lnSpc>
                <a:spcPct val="120000"/>
              </a:lnSpc>
              <a:spcBef>
                <a:spcPts val="400"/>
              </a:spcBef>
              <a:buClr>
                <a:schemeClr val="accent3"/>
              </a:buClr>
              <a:buFont typeface="Century Gothic" panose="020B0502020202020204" pitchFamily="34" charset="0"/>
              <a:buChar char="›"/>
              <a:defRPr sz="12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de-DE" altLang="de-DE" sz="1400" noProof="1"/>
              <a:t>Nutzer kann Chatbot begrüßen</a:t>
            </a:r>
          </a:p>
          <a:p>
            <a:r>
              <a:rPr lang="de-DE" altLang="de-DE" sz="1400" noProof="1"/>
              <a:t>Nutzer wird nach Summe für Sterbegeld gefragt </a:t>
            </a:r>
          </a:p>
          <a:p>
            <a:r>
              <a:rPr lang="de-DE" sz="1400" noProof="1"/>
              <a:t>Eingegebene Summe wird erkannt und im Kontext gespeichert</a:t>
            </a:r>
          </a:p>
        </p:txBody>
      </p:sp>
      <p:sp>
        <p:nvSpPr>
          <p:cNvPr id="27" name="Inhaltsplatzhalter 2"/>
          <p:cNvSpPr txBox="1">
            <a:spLocks/>
          </p:cNvSpPr>
          <p:nvPr/>
        </p:nvSpPr>
        <p:spPr>
          <a:xfrm>
            <a:off x="6675647" y="4689983"/>
            <a:ext cx="4895998" cy="1800000"/>
          </a:xfrm>
          <a:prstGeom prst="rect">
            <a:avLst/>
          </a:prstGeom>
        </p:spPr>
        <p:txBody>
          <a:bodyPr vert="horz" lIns="72000" tIns="72000" rIns="72000" bIns="72000" rtlCol="0">
            <a:noAutofit/>
          </a:bodyPr>
          <a:lstStyle>
            <a:defPPr>
              <a:defRPr lang="en-US"/>
            </a:defPPr>
            <a:lvl1pPr marL="180000" indent="-180000">
              <a:lnSpc>
                <a:spcPct val="120000"/>
              </a:lnSpc>
              <a:spcBef>
                <a:spcPts val="400"/>
              </a:spcBef>
              <a:buClr>
                <a:schemeClr val="accent3"/>
              </a:buClr>
              <a:buFont typeface="Century Gothic" panose="020B0502020202020204" pitchFamily="34" charset="0"/>
              <a:buChar char="›"/>
              <a:defRPr sz="1600"/>
            </a:lvl1pPr>
            <a:lvl2pPr marL="357188" indent="-174625">
              <a:lnSpc>
                <a:spcPct val="120000"/>
              </a:lnSpc>
              <a:spcBef>
                <a:spcPts val="400"/>
              </a:spcBef>
              <a:buClr>
                <a:schemeClr val="accent3"/>
              </a:buClr>
              <a:buFont typeface="Century Gothic" panose="020B0502020202020204" pitchFamily="34" charset="0"/>
              <a:buChar char="›"/>
              <a:defRPr sz="1600"/>
            </a:lvl2pPr>
            <a:lvl3pPr marL="539750" indent="-182563">
              <a:lnSpc>
                <a:spcPct val="120000"/>
              </a:lnSpc>
              <a:spcBef>
                <a:spcPts val="400"/>
              </a:spcBef>
              <a:buClr>
                <a:schemeClr val="accent3"/>
              </a:buClr>
              <a:buFont typeface="Century Gothic" panose="020B0502020202020204" pitchFamily="34" charset="0"/>
              <a:buChar char="›"/>
              <a:defRPr sz="1400"/>
            </a:lvl3pPr>
            <a:lvl4pPr marL="714375" indent="-174625">
              <a:lnSpc>
                <a:spcPct val="120000"/>
              </a:lnSpc>
              <a:spcBef>
                <a:spcPts val="400"/>
              </a:spcBef>
              <a:buClr>
                <a:schemeClr val="accent3"/>
              </a:buClr>
              <a:buFont typeface="Century Gothic" panose="020B0502020202020204" pitchFamily="34" charset="0"/>
              <a:buChar char="›"/>
              <a:defRPr sz="1400"/>
            </a:lvl4pPr>
            <a:lvl5pPr marL="898525" indent="-184150">
              <a:lnSpc>
                <a:spcPct val="120000"/>
              </a:lnSpc>
              <a:spcBef>
                <a:spcPts val="400"/>
              </a:spcBef>
              <a:buClr>
                <a:schemeClr val="accent3"/>
              </a:buClr>
              <a:buFont typeface="Century Gothic" panose="020B0502020202020204" pitchFamily="34" charset="0"/>
              <a:buChar char="›"/>
              <a:defRPr sz="12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de-DE" sz="1400" dirty="0">
                <a:hlinkClick r:id="rId3"/>
              </a:rPr>
              <a:t>gitlab.infomotion.de/lv1871/chatbot/wcs_base.json</a:t>
            </a:r>
            <a:endParaRPr lang="de-DE" sz="1400" dirty="0"/>
          </a:p>
          <a:p>
            <a:r>
              <a:rPr lang="de-DE" sz="1400" dirty="0">
                <a:hlinkClick r:id="rId4"/>
              </a:rPr>
              <a:t>www.ibm.com/watson/how-to-build-a-chatbot/</a:t>
            </a:r>
            <a:endParaRPr lang="de-DE" sz="1400" dirty="0"/>
          </a:p>
          <a:p>
            <a:endParaRPr lang="de-DE" sz="1400" dirty="0"/>
          </a:p>
          <a:p>
            <a:endParaRPr lang="de-DE" sz="1400" dirty="0"/>
          </a:p>
        </p:txBody>
      </p:sp>
      <p:sp>
        <p:nvSpPr>
          <p:cNvPr id="28" name="Rechteck 27"/>
          <p:cNvSpPr>
            <a:spLocks/>
          </p:cNvSpPr>
          <p:nvPr/>
        </p:nvSpPr>
        <p:spPr>
          <a:xfrm>
            <a:off x="6675647" y="4319518"/>
            <a:ext cx="4896000" cy="360000"/>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pPr fontAlgn="ctr"/>
            <a:r>
              <a:rPr lang="de-DE" sz="1600" cap="all" dirty="0" err="1">
                <a:solidFill>
                  <a:schemeClr val="accent3"/>
                </a:solidFill>
              </a:rPr>
              <a:t>Resourcen</a:t>
            </a:r>
            <a:endParaRPr lang="de-DE" sz="1600" cap="all" dirty="0">
              <a:solidFill>
                <a:schemeClr val="accent3"/>
              </a:solidFill>
            </a:endParaRPr>
          </a:p>
        </p:txBody>
      </p:sp>
      <p:cxnSp>
        <p:nvCxnSpPr>
          <p:cNvPr id="29" name="Gerade Verbindung 101"/>
          <p:cNvCxnSpPr>
            <a:cxnSpLocks/>
          </p:cNvCxnSpPr>
          <p:nvPr/>
        </p:nvCxnSpPr>
        <p:spPr>
          <a:xfrm>
            <a:off x="6675647" y="4319518"/>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sp>
        <p:nvSpPr>
          <p:cNvPr id="19" name="Rechteck 18"/>
          <p:cNvSpPr>
            <a:spLocks/>
          </p:cNvSpPr>
          <p:nvPr/>
        </p:nvSpPr>
        <p:spPr>
          <a:xfrm>
            <a:off x="632742" y="1816955"/>
            <a:ext cx="4896000" cy="360000"/>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pPr fontAlgn="ctr"/>
            <a:r>
              <a:rPr lang="de-DE" sz="1600" cap="all" dirty="0">
                <a:solidFill>
                  <a:schemeClr val="accent3"/>
                </a:solidFill>
              </a:rPr>
              <a:t>Problembeschreibung</a:t>
            </a:r>
            <a:endParaRPr lang="de-DE" sz="1600" dirty="0">
              <a:solidFill>
                <a:schemeClr val="accent3"/>
              </a:solidFill>
            </a:endParaRPr>
          </a:p>
        </p:txBody>
      </p:sp>
      <p:sp>
        <p:nvSpPr>
          <p:cNvPr id="21" name="Rechteck 20"/>
          <p:cNvSpPr>
            <a:spLocks/>
          </p:cNvSpPr>
          <p:nvPr/>
        </p:nvSpPr>
        <p:spPr>
          <a:xfrm>
            <a:off x="6675647" y="1815925"/>
            <a:ext cx="4896000" cy="360000"/>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pPr fontAlgn="ctr"/>
            <a:r>
              <a:rPr lang="de-DE" sz="1600" cap="all" dirty="0" err="1">
                <a:solidFill>
                  <a:schemeClr val="accent3"/>
                </a:solidFill>
              </a:rPr>
              <a:t>Use</a:t>
            </a:r>
            <a:r>
              <a:rPr lang="de-DE" sz="1600" cap="all" dirty="0">
                <a:solidFill>
                  <a:schemeClr val="accent3"/>
                </a:solidFill>
              </a:rPr>
              <a:t> Cases</a:t>
            </a:r>
          </a:p>
        </p:txBody>
      </p:sp>
      <p:cxnSp>
        <p:nvCxnSpPr>
          <p:cNvPr id="14" name="Gerade Verbindung 101"/>
          <p:cNvCxnSpPr>
            <a:cxnSpLocks/>
          </p:cNvCxnSpPr>
          <p:nvPr/>
        </p:nvCxnSpPr>
        <p:spPr>
          <a:xfrm flipH="1">
            <a:off x="632742" y="1816955"/>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cxnSp>
        <p:nvCxnSpPr>
          <p:cNvPr id="26" name="Gerade Verbindung 101"/>
          <p:cNvCxnSpPr>
            <a:cxnSpLocks/>
          </p:cNvCxnSpPr>
          <p:nvPr/>
        </p:nvCxnSpPr>
        <p:spPr>
          <a:xfrm>
            <a:off x="6675647" y="1815925"/>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8751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A4F80-2A1A-B049-B974-A2D7FBC21078}"/>
              </a:ext>
            </a:extLst>
          </p:cNvPr>
          <p:cNvSpPr>
            <a:spLocks noGrp="1"/>
          </p:cNvSpPr>
          <p:nvPr>
            <p:ph type="title"/>
          </p:nvPr>
        </p:nvSpPr>
        <p:spPr/>
        <p:txBody>
          <a:bodyPr/>
          <a:lstStyle/>
          <a:p>
            <a:r>
              <a:rPr lang="de-DE" dirty="0"/>
              <a:t>Kata 1: Watson </a:t>
            </a:r>
            <a:r>
              <a:rPr lang="de-DE" dirty="0" err="1"/>
              <a:t>Conversation</a:t>
            </a:r>
            <a:endParaRPr lang="de-DE" dirty="0"/>
          </a:p>
        </p:txBody>
      </p:sp>
      <p:sp>
        <p:nvSpPr>
          <p:cNvPr id="3" name="Text Placeholder 2">
            <a:extLst>
              <a:ext uri="{FF2B5EF4-FFF2-40B4-BE49-F238E27FC236}">
                <a16:creationId xmlns:a16="http://schemas.microsoft.com/office/drawing/2014/main" id="{A2064DDD-F6B1-9F4C-A6C5-68AE4023B50D}"/>
              </a:ext>
            </a:extLst>
          </p:cNvPr>
          <p:cNvSpPr>
            <a:spLocks noGrp="1"/>
          </p:cNvSpPr>
          <p:nvPr>
            <p:ph type="body" sz="quarter" idx="10"/>
          </p:nvPr>
        </p:nvSpPr>
        <p:spPr/>
        <p:txBody>
          <a:bodyPr/>
          <a:lstStyle/>
          <a:p>
            <a:endParaRPr lang="de-DE"/>
          </a:p>
        </p:txBody>
      </p:sp>
      <p:pic>
        <p:nvPicPr>
          <p:cNvPr id="5" name="Picture 4">
            <a:extLst>
              <a:ext uri="{FF2B5EF4-FFF2-40B4-BE49-F238E27FC236}">
                <a16:creationId xmlns:a16="http://schemas.microsoft.com/office/drawing/2014/main" id="{01760DDA-1D21-5C49-B4CE-7C95335A1F40}"/>
              </a:ext>
            </a:extLst>
          </p:cNvPr>
          <p:cNvPicPr>
            <a:picLocks noChangeAspect="1"/>
          </p:cNvPicPr>
          <p:nvPr/>
        </p:nvPicPr>
        <p:blipFill>
          <a:blip r:embed="rId2"/>
          <a:stretch>
            <a:fillRect/>
          </a:stretch>
        </p:blipFill>
        <p:spPr>
          <a:xfrm>
            <a:off x="4806495" y="1862905"/>
            <a:ext cx="2466664" cy="4369729"/>
          </a:xfrm>
          <a:prstGeom prst="rect">
            <a:avLst/>
          </a:prstGeom>
        </p:spPr>
      </p:pic>
      <p:pic>
        <p:nvPicPr>
          <p:cNvPr id="6" name="Picture 5">
            <a:extLst>
              <a:ext uri="{FF2B5EF4-FFF2-40B4-BE49-F238E27FC236}">
                <a16:creationId xmlns:a16="http://schemas.microsoft.com/office/drawing/2014/main" id="{E1B8338F-24B9-E04B-A685-F09FCF80AF01}"/>
              </a:ext>
            </a:extLst>
          </p:cNvPr>
          <p:cNvPicPr>
            <a:picLocks noChangeAspect="1"/>
          </p:cNvPicPr>
          <p:nvPr/>
        </p:nvPicPr>
        <p:blipFill>
          <a:blip r:embed="rId3"/>
          <a:stretch>
            <a:fillRect/>
          </a:stretch>
        </p:blipFill>
        <p:spPr>
          <a:xfrm>
            <a:off x="324505" y="1665553"/>
            <a:ext cx="4357778" cy="4966244"/>
          </a:xfrm>
          <a:prstGeom prst="rect">
            <a:avLst/>
          </a:prstGeom>
        </p:spPr>
      </p:pic>
      <p:sp>
        <p:nvSpPr>
          <p:cNvPr id="7" name="Rectangle 6">
            <a:extLst>
              <a:ext uri="{FF2B5EF4-FFF2-40B4-BE49-F238E27FC236}">
                <a16:creationId xmlns:a16="http://schemas.microsoft.com/office/drawing/2014/main" id="{2E95F635-0D7A-794B-9329-BA990908ED4D}"/>
              </a:ext>
            </a:extLst>
          </p:cNvPr>
          <p:cNvSpPr/>
          <p:nvPr/>
        </p:nvSpPr>
        <p:spPr>
          <a:xfrm>
            <a:off x="7772325" y="3370458"/>
            <a:ext cx="3662931" cy="923330"/>
          </a:xfrm>
          <a:prstGeom prst="rect">
            <a:avLst/>
          </a:prstGeom>
        </p:spPr>
        <p:txBody>
          <a:bodyPr wrap="square">
            <a:spAutoFit/>
          </a:bodyPr>
          <a:lstStyle/>
          <a:p>
            <a:r>
              <a:rPr lang="de-DE" dirty="0"/>
              <a:t>Komplette Lösung:</a:t>
            </a:r>
            <a:endParaRPr lang="de-DE" dirty="0">
              <a:hlinkClick r:id="rId4"/>
            </a:endParaRPr>
          </a:p>
          <a:p>
            <a:r>
              <a:rPr lang="de-DE" dirty="0">
                <a:hlinkClick r:id="rId4"/>
              </a:rPr>
              <a:t>gitlab.infomotion.de/lv1871/chatbot/wcs_full.json</a:t>
            </a:r>
            <a:endParaRPr lang="de-DE" dirty="0"/>
          </a:p>
        </p:txBody>
      </p:sp>
    </p:spTree>
    <p:extLst>
      <p:ext uri="{BB962C8B-B14F-4D97-AF65-F5344CB8AC3E}">
        <p14:creationId xmlns:p14="http://schemas.microsoft.com/office/powerpoint/2010/main" val="38940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Kata 2: Orchestration Layer</a:t>
            </a:r>
          </a:p>
        </p:txBody>
      </p:sp>
      <p:sp>
        <p:nvSpPr>
          <p:cNvPr id="4" name="Textplatzhalter 3"/>
          <p:cNvSpPr>
            <a:spLocks noGrp="1"/>
          </p:cNvSpPr>
          <p:nvPr>
            <p:ph type="body" sz="quarter" idx="10"/>
          </p:nvPr>
        </p:nvSpPr>
        <p:spPr/>
        <p:txBody>
          <a:bodyPr/>
          <a:lstStyle/>
          <a:p>
            <a:endParaRPr lang="de-DE" dirty="0"/>
          </a:p>
        </p:txBody>
      </p:sp>
      <p:sp>
        <p:nvSpPr>
          <p:cNvPr id="12" name="Inhaltsplatzhalter 2"/>
          <p:cNvSpPr txBox="1">
            <a:spLocks/>
          </p:cNvSpPr>
          <p:nvPr/>
        </p:nvSpPr>
        <p:spPr>
          <a:xfrm>
            <a:off x="635367" y="2187420"/>
            <a:ext cx="4896000" cy="1800000"/>
          </a:xfrm>
          <a:prstGeom prst="rect">
            <a:avLst/>
          </a:prstGeom>
        </p:spPr>
        <p:txBody>
          <a:bodyPr vert="horz" lIns="72000" tIns="72000" rIns="72000" bIns="72000" rtlCol="0">
            <a:noAutofit/>
          </a:bodyPr>
          <a:lstStyle>
            <a:defPPr>
              <a:defRPr lang="en-US"/>
            </a:defPPr>
            <a:lvl1pPr marL="180000" indent="-180000">
              <a:lnSpc>
                <a:spcPct val="120000"/>
              </a:lnSpc>
              <a:spcBef>
                <a:spcPts val="400"/>
              </a:spcBef>
              <a:buClr>
                <a:schemeClr val="accent3"/>
              </a:buClr>
              <a:buFont typeface="Century Gothic" panose="020B0502020202020204" pitchFamily="34" charset="0"/>
              <a:buChar char="›"/>
              <a:defRPr sz="1600"/>
            </a:lvl1pPr>
            <a:lvl2pPr marL="357188" indent="-174625">
              <a:lnSpc>
                <a:spcPct val="120000"/>
              </a:lnSpc>
              <a:spcBef>
                <a:spcPts val="400"/>
              </a:spcBef>
              <a:buClr>
                <a:schemeClr val="accent3"/>
              </a:buClr>
              <a:buFont typeface="Century Gothic" panose="020B0502020202020204" pitchFamily="34" charset="0"/>
              <a:buChar char="›"/>
              <a:defRPr sz="1600"/>
            </a:lvl2pPr>
            <a:lvl3pPr marL="539750" indent="-182563">
              <a:lnSpc>
                <a:spcPct val="120000"/>
              </a:lnSpc>
              <a:spcBef>
                <a:spcPts val="400"/>
              </a:spcBef>
              <a:buClr>
                <a:schemeClr val="accent3"/>
              </a:buClr>
              <a:buFont typeface="Century Gothic" panose="020B0502020202020204" pitchFamily="34" charset="0"/>
              <a:buChar char="›"/>
              <a:defRPr sz="1400"/>
            </a:lvl3pPr>
            <a:lvl4pPr marL="714375" indent="-174625">
              <a:lnSpc>
                <a:spcPct val="120000"/>
              </a:lnSpc>
              <a:spcBef>
                <a:spcPts val="400"/>
              </a:spcBef>
              <a:buClr>
                <a:schemeClr val="accent3"/>
              </a:buClr>
              <a:buFont typeface="Century Gothic" panose="020B0502020202020204" pitchFamily="34" charset="0"/>
              <a:buChar char="›"/>
              <a:defRPr sz="1400"/>
            </a:lvl4pPr>
            <a:lvl5pPr marL="898525" indent="-184150">
              <a:lnSpc>
                <a:spcPct val="120000"/>
              </a:lnSpc>
              <a:spcBef>
                <a:spcPts val="400"/>
              </a:spcBef>
              <a:buClr>
                <a:schemeClr val="accent3"/>
              </a:buClr>
              <a:buFont typeface="Century Gothic" panose="020B0502020202020204" pitchFamily="34" charset="0"/>
              <a:buChar char="›"/>
              <a:defRPr sz="12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de-DE" sz="1400" dirty="0"/>
              <a:t>Importiere die Basisversion des Projekts</a:t>
            </a:r>
          </a:p>
          <a:p>
            <a:r>
              <a:rPr lang="de-DE" sz="1400" dirty="0"/>
              <a:t>Füge Workshop ID ein</a:t>
            </a:r>
          </a:p>
          <a:p>
            <a:r>
              <a:rPr lang="de-DE" sz="1400" dirty="0"/>
              <a:t>Nutze Konsole als User Interface zu WC</a:t>
            </a:r>
          </a:p>
        </p:txBody>
      </p:sp>
      <p:sp>
        <p:nvSpPr>
          <p:cNvPr id="16" name="Inhaltsplatzhalter 2"/>
          <p:cNvSpPr txBox="1">
            <a:spLocks/>
          </p:cNvSpPr>
          <p:nvPr/>
        </p:nvSpPr>
        <p:spPr>
          <a:xfrm>
            <a:off x="635367" y="4691013"/>
            <a:ext cx="4896000" cy="1800000"/>
          </a:xfrm>
          <a:prstGeom prst="rect">
            <a:avLst/>
          </a:prstGeom>
        </p:spPr>
        <p:txBody>
          <a:bodyPr vert="horz" lIns="72000" tIns="72000" rIns="72000" bIns="72000" rtlCol="0">
            <a:noAutofit/>
          </a:bodyPr>
          <a:lstStyle>
            <a:defPPr>
              <a:defRPr lang="en-US"/>
            </a:defPPr>
            <a:lvl1pPr marL="180000" indent="-180000">
              <a:lnSpc>
                <a:spcPct val="120000"/>
              </a:lnSpc>
              <a:spcBef>
                <a:spcPts val="400"/>
              </a:spcBef>
              <a:buClr>
                <a:schemeClr val="accent3"/>
              </a:buClr>
              <a:buFont typeface="Century Gothic" panose="020B0502020202020204" pitchFamily="34" charset="0"/>
              <a:buChar char="›"/>
              <a:defRPr sz="1600"/>
            </a:lvl1pPr>
            <a:lvl2pPr marL="357188" indent="-174625">
              <a:lnSpc>
                <a:spcPct val="120000"/>
              </a:lnSpc>
              <a:spcBef>
                <a:spcPts val="400"/>
              </a:spcBef>
              <a:buClr>
                <a:schemeClr val="accent3"/>
              </a:buClr>
              <a:buFont typeface="Century Gothic" panose="020B0502020202020204" pitchFamily="34" charset="0"/>
              <a:buChar char="›"/>
              <a:defRPr sz="1600"/>
            </a:lvl2pPr>
            <a:lvl3pPr marL="539750" indent="-182563">
              <a:lnSpc>
                <a:spcPct val="120000"/>
              </a:lnSpc>
              <a:spcBef>
                <a:spcPts val="400"/>
              </a:spcBef>
              <a:buClr>
                <a:schemeClr val="accent3"/>
              </a:buClr>
              <a:buFont typeface="Century Gothic" panose="020B0502020202020204" pitchFamily="34" charset="0"/>
              <a:buChar char="›"/>
              <a:defRPr sz="1400"/>
            </a:lvl3pPr>
            <a:lvl4pPr marL="714375" indent="-174625">
              <a:lnSpc>
                <a:spcPct val="120000"/>
              </a:lnSpc>
              <a:spcBef>
                <a:spcPts val="400"/>
              </a:spcBef>
              <a:buClr>
                <a:schemeClr val="accent3"/>
              </a:buClr>
              <a:buFont typeface="Century Gothic" panose="020B0502020202020204" pitchFamily="34" charset="0"/>
              <a:buChar char="›"/>
              <a:defRPr sz="1400"/>
            </a:lvl4pPr>
            <a:lvl5pPr marL="898525" indent="-184150">
              <a:lnSpc>
                <a:spcPct val="120000"/>
              </a:lnSpc>
              <a:spcBef>
                <a:spcPts val="400"/>
              </a:spcBef>
              <a:buClr>
                <a:schemeClr val="accent3"/>
              </a:buClr>
              <a:buFont typeface="Century Gothic" panose="020B0502020202020204" pitchFamily="34" charset="0"/>
              <a:buChar char="›"/>
              <a:defRPr sz="12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de-DE" altLang="de-DE" sz="1400" noProof="1"/>
              <a:t>Verifiziere Installation mit Junit Test Cases</a:t>
            </a:r>
          </a:p>
          <a:p>
            <a:r>
              <a:rPr lang="de-DE" altLang="de-DE" sz="1400" noProof="1"/>
              <a:t>Erweitere Junit Test Case für WCS</a:t>
            </a:r>
          </a:p>
          <a:p>
            <a:endParaRPr lang="de-DE" altLang="de-DE" sz="1400" noProof="1"/>
          </a:p>
        </p:txBody>
      </p:sp>
      <p:sp>
        <p:nvSpPr>
          <p:cNvPr id="17" name="Rechteck 16"/>
          <p:cNvSpPr>
            <a:spLocks/>
          </p:cNvSpPr>
          <p:nvPr/>
        </p:nvSpPr>
        <p:spPr>
          <a:xfrm>
            <a:off x="635367" y="4320548"/>
            <a:ext cx="4896000" cy="360000"/>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pPr fontAlgn="ctr"/>
            <a:r>
              <a:rPr lang="de-DE" sz="1600" cap="all" dirty="0">
                <a:solidFill>
                  <a:schemeClr val="accent3"/>
                </a:solidFill>
              </a:rPr>
              <a:t>Hinweise</a:t>
            </a:r>
          </a:p>
        </p:txBody>
      </p:sp>
      <p:cxnSp>
        <p:nvCxnSpPr>
          <p:cNvPr id="18" name="Gerade Verbindung 101"/>
          <p:cNvCxnSpPr>
            <a:cxnSpLocks/>
          </p:cNvCxnSpPr>
          <p:nvPr/>
        </p:nvCxnSpPr>
        <p:spPr>
          <a:xfrm>
            <a:off x="635368" y="4320548"/>
            <a:ext cx="1"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sp>
        <p:nvSpPr>
          <p:cNvPr id="24" name="Inhaltsplatzhalter 2"/>
          <p:cNvSpPr txBox="1">
            <a:spLocks/>
          </p:cNvSpPr>
          <p:nvPr/>
        </p:nvSpPr>
        <p:spPr>
          <a:xfrm>
            <a:off x="6675647" y="2186390"/>
            <a:ext cx="4896000" cy="1800000"/>
          </a:xfrm>
          <a:prstGeom prst="rect">
            <a:avLst/>
          </a:prstGeom>
        </p:spPr>
        <p:txBody>
          <a:bodyPr vert="horz" lIns="72000" tIns="72000" rIns="72000" bIns="72000" rtlCol="0">
            <a:noAutofit/>
          </a:bodyPr>
          <a:lstStyle>
            <a:defPPr>
              <a:defRPr lang="en-US"/>
            </a:defPPr>
            <a:lvl1pPr marL="180000" indent="-180000">
              <a:lnSpc>
                <a:spcPct val="120000"/>
              </a:lnSpc>
              <a:spcBef>
                <a:spcPts val="400"/>
              </a:spcBef>
              <a:buClr>
                <a:schemeClr val="accent3"/>
              </a:buClr>
              <a:buFont typeface="Century Gothic" panose="020B0502020202020204" pitchFamily="34" charset="0"/>
              <a:buChar char="›"/>
              <a:defRPr sz="1600"/>
            </a:lvl1pPr>
            <a:lvl2pPr marL="357188" indent="-174625">
              <a:lnSpc>
                <a:spcPct val="120000"/>
              </a:lnSpc>
              <a:spcBef>
                <a:spcPts val="400"/>
              </a:spcBef>
              <a:buClr>
                <a:schemeClr val="accent3"/>
              </a:buClr>
              <a:buFont typeface="Century Gothic" panose="020B0502020202020204" pitchFamily="34" charset="0"/>
              <a:buChar char="›"/>
              <a:defRPr sz="1600"/>
            </a:lvl2pPr>
            <a:lvl3pPr marL="539750" indent="-182563">
              <a:lnSpc>
                <a:spcPct val="120000"/>
              </a:lnSpc>
              <a:spcBef>
                <a:spcPts val="400"/>
              </a:spcBef>
              <a:buClr>
                <a:schemeClr val="accent3"/>
              </a:buClr>
              <a:buFont typeface="Century Gothic" panose="020B0502020202020204" pitchFamily="34" charset="0"/>
              <a:buChar char="›"/>
              <a:defRPr sz="1400"/>
            </a:lvl3pPr>
            <a:lvl4pPr marL="714375" indent="-174625">
              <a:lnSpc>
                <a:spcPct val="120000"/>
              </a:lnSpc>
              <a:spcBef>
                <a:spcPts val="400"/>
              </a:spcBef>
              <a:buClr>
                <a:schemeClr val="accent3"/>
              </a:buClr>
              <a:buFont typeface="Century Gothic" panose="020B0502020202020204" pitchFamily="34" charset="0"/>
              <a:buChar char="›"/>
              <a:defRPr sz="1400"/>
            </a:lvl4pPr>
            <a:lvl5pPr marL="898525" indent="-184150">
              <a:lnSpc>
                <a:spcPct val="120000"/>
              </a:lnSpc>
              <a:spcBef>
                <a:spcPts val="400"/>
              </a:spcBef>
              <a:buClr>
                <a:schemeClr val="accent3"/>
              </a:buClr>
              <a:buFont typeface="Century Gothic" panose="020B0502020202020204" pitchFamily="34" charset="0"/>
              <a:buChar char="›"/>
              <a:defRPr sz="12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de-DE" altLang="de-DE" sz="1400" noProof="1"/>
              <a:t>Nutzer kann über die Konsole mit WCS kommunizieren</a:t>
            </a:r>
          </a:p>
        </p:txBody>
      </p:sp>
      <p:sp>
        <p:nvSpPr>
          <p:cNvPr id="27" name="Inhaltsplatzhalter 2"/>
          <p:cNvSpPr txBox="1">
            <a:spLocks/>
          </p:cNvSpPr>
          <p:nvPr/>
        </p:nvSpPr>
        <p:spPr>
          <a:xfrm>
            <a:off x="6675647" y="4689983"/>
            <a:ext cx="4895998" cy="1800000"/>
          </a:xfrm>
          <a:prstGeom prst="rect">
            <a:avLst/>
          </a:prstGeom>
        </p:spPr>
        <p:txBody>
          <a:bodyPr vert="horz" lIns="72000" tIns="72000" rIns="72000" bIns="72000" rtlCol="0">
            <a:noAutofit/>
          </a:bodyPr>
          <a:lstStyle>
            <a:defPPr>
              <a:defRPr lang="en-US"/>
            </a:defPPr>
            <a:lvl1pPr marL="180000" indent="-180000">
              <a:lnSpc>
                <a:spcPct val="120000"/>
              </a:lnSpc>
              <a:spcBef>
                <a:spcPts val="400"/>
              </a:spcBef>
              <a:buClr>
                <a:schemeClr val="accent3"/>
              </a:buClr>
              <a:buFont typeface="Century Gothic" panose="020B0502020202020204" pitchFamily="34" charset="0"/>
              <a:buChar char="›"/>
              <a:defRPr sz="1600"/>
            </a:lvl1pPr>
            <a:lvl2pPr marL="357188" indent="-174625">
              <a:lnSpc>
                <a:spcPct val="120000"/>
              </a:lnSpc>
              <a:spcBef>
                <a:spcPts val="400"/>
              </a:spcBef>
              <a:buClr>
                <a:schemeClr val="accent3"/>
              </a:buClr>
              <a:buFont typeface="Century Gothic" panose="020B0502020202020204" pitchFamily="34" charset="0"/>
              <a:buChar char="›"/>
              <a:defRPr sz="1600"/>
            </a:lvl2pPr>
            <a:lvl3pPr marL="539750" indent="-182563">
              <a:lnSpc>
                <a:spcPct val="120000"/>
              </a:lnSpc>
              <a:spcBef>
                <a:spcPts val="400"/>
              </a:spcBef>
              <a:buClr>
                <a:schemeClr val="accent3"/>
              </a:buClr>
              <a:buFont typeface="Century Gothic" panose="020B0502020202020204" pitchFamily="34" charset="0"/>
              <a:buChar char="›"/>
              <a:defRPr sz="1400"/>
            </a:lvl3pPr>
            <a:lvl4pPr marL="714375" indent="-174625">
              <a:lnSpc>
                <a:spcPct val="120000"/>
              </a:lnSpc>
              <a:spcBef>
                <a:spcPts val="400"/>
              </a:spcBef>
              <a:buClr>
                <a:schemeClr val="accent3"/>
              </a:buClr>
              <a:buFont typeface="Century Gothic" panose="020B0502020202020204" pitchFamily="34" charset="0"/>
              <a:buChar char="›"/>
              <a:defRPr sz="1400"/>
            </a:lvl4pPr>
            <a:lvl5pPr marL="898525" indent="-184150">
              <a:lnSpc>
                <a:spcPct val="120000"/>
              </a:lnSpc>
              <a:spcBef>
                <a:spcPts val="400"/>
              </a:spcBef>
              <a:buClr>
                <a:schemeClr val="accent3"/>
              </a:buClr>
              <a:buFont typeface="Century Gothic" panose="020B0502020202020204" pitchFamily="34" charset="0"/>
              <a:buChar char="›"/>
              <a:defRPr sz="12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de-DE" sz="1400" dirty="0">
                <a:hlinkClick r:id="rId3"/>
              </a:rPr>
              <a:t>gitlab.infomotion.de/lv1871/chatbot/ol</a:t>
            </a:r>
            <a:endParaRPr lang="de-DE" sz="1400" dirty="0"/>
          </a:p>
          <a:p>
            <a:r>
              <a:rPr lang="de-DE" sz="1400" dirty="0">
                <a:hlinkClick r:id="rId4"/>
              </a:rPr>
              <a:t>github.com/watson-developer-cloud/java-sdk/</a:t>
            </a:r>
            <a:endParaRPr lang="de-DE" sz="1400" dirty="0"/>
          </a:p>
          <a:p>
            <a:endParaRPr lang="de-DE" sz="1400" dirty="0"/>
          </a:p>
          <a:p>
            <a:endParaRPr lang="de-DE" sz="1400" dirty="0"/>
          </a:p>
        </p:txBody>
      </p:sp>
      <p:sp>
        <p:nvSpPr>
          <p:cNvPr id="28" name="Rechteck 27"/>
          <p:cNvSpPr>
            <a:spLocks/>
          </p:cNvSpPr>
          <p:nvPr/>
        </p:nvSpPr>
        <p:spPr>
          <a:xfrm>
            <a:off x="6675647" y="4319518"/>
            <a:ext cx="4896000" cy="360000"/>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pPr fontAlgn="ctr"/>
            <a:r>
              <a:rPr lang="de-DE" sz="1600" cap="all" dirty="0" err="1">
                <a:solidFill>
                  <a:schemeClr val="accent3"/>
                </a:solidFill>
              </a:rPr>
              <a:t>Resourcen</a:t>
            </a:r>
            <a:endParaRPr lang="de-DE" sz="1600" cap="all" dirty="0">
              <a:solidFill>
                <a:schemeClr val="accent3"/>
              </a:solidFill>
            </a:endParaRPr>
          </a:p>
        </p:txBody>
      </p:sp>
      <p:cxnSp>
        <p:nvCxnSpPr>
          <p:cNvPr id="29" name="Gerade Verbindung 101"/>
          <p:cNvCxnSpPr>
            <a:cxnSpLocks/>
          </p:cNvCxnSpPr>
          <p:nvPr/>
        </p:nvCxnSpPr>
        <p:spPr>
          <a:xfrm>
            <a:off x="6675647" y="4319518"/>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sp>
        <p:nvSpPr>
          <p:cNvPr id="19" name="Rechteck 18"/>
          <p:cNvSpPr>
            <a:spLocks/>
          </p:cNvSpPr>
          <p:nvPr/>
        </p:nvSpPr>
        <p:spPr>
          <a:xfrm>
            <a:off x="632742" y="1816955"/>
            <a:ext cx="4896000" cy="360000"/>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pPr fontAlgn="ctr"/>
            <a:r>
              <a:rPr lang="de-DE" sz="1600" cap="all" dirty="0">
                <a:solidFill>
                  <a:schemeClr val="accent3"/>
                </a:solidFill>
              </a:rPr>
              <a:t>Problembeschreibung</a:t>
            </a:r>
            <a:endParaRPr lang="de-DE" sz="1600" dirty="0">
              <a:solidFill>
                <a:schemeClr val="accent3"/>
              </a:solidFill>
            </a:endParaRPr>
          </a:p>
        </p:txBody>
      </p:sp>
      <p:sp>
        <p:nvSpPr>
          <p:cNvPr id="21" name="Rechteck 20"/>
          <p:cNvSpPr>
            <a:spLocks/>
          </p:cNvSpPr>
          <p:nvPr/>
        </p:nvSpPr>
        <p:spPr>
          <a:xfrm>
            <a:off x="6675647" y="1815925"/>
            <a:ext cx="4896000" cy="360000"/>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pPr fontAlgn="ctr"/>
            <a:r>
              <a:rPr lang="de-DE" sz="1600" cap="all" dirty="0" err="1">
                <a:solidFill>
                  <a:schemeClr val="accent3"/>
                </a:solidFill>
              </a:rPr>
              <a:t>Use</a:t>
            </a:r>
            <a:r>
              <a:rPr lang="de-DE" sz="1600" cap="all" dirty="0">
                <a:solidFill>
                  <a:schemeClr val="accent3"/>
                </a:solidFill>
              </a:rPr>
              <a:t> Cases</a:t>
            </a:r>
          </a:p>
        </p:txBody>
      </p:sp>
      <p:cxnSp>
        <p:nvCxnSpPr>
          <p:cNvPr id="14" name="Gerade Verbindung 101"/>
          <p:cNvCxnSpPr>
            <a:cxnSpLocks/>
          </p:cNvCxnSpPr>
          <p:nvPr/>
        </p:nvCxnSpPr>
        <p:spPr>
          <a:xfrm flipH="1">
            <a:off x="632742" y="1816955"/>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cxnSp>
        <p:nvCxnSpPr>
          <p:cNvPr id="26" name="Gerade Verbindung 101"/>
          <p:cNvCxnSpPr>
            <a:cxnSpLocks/>
          </p:cNvCxnSpPr>
          <p:nvPr/>
        </p:nvCxnSpPr>
        <p:spPr>
          <a:xfrm>
            <a:off x="6675647" y="1815925"/>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7217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7D268-DBD0-414C-85DE-3506F4E45857}"/>
              </a:ext>
            </a:extLst>
          </p:cNvPr>
          <p:cNvSpPr>
            <a:spLocks noGrp="1"/>
          </p:cNvSpPr>
          <p:nvPr>
            <p:ph type="title"/>
          </p:nvPr>
        </p:nvSpPr>
        <p:spPr/>
        <p:txBody>
          <a:bodyPr/>
          <a:lstStyle/>
          <a:p>
            <a:r>
              <a:rPr lang="de-DE" dirty="0"/>
              <a:t>Kata 2: Orchestration Layer</a:t>
            </a:r>
          </a:p>
        </p:txBody>
      </p:sp>
      <p:sp>
        <p:nvSpPr>
          <p:cNvPr id="3" name="Text Placeholder 2">
            <a:extLst>
              <a:ext uri="{FF2B5EF4-FFF2-40B4-BE49-F238E27FC236}">
                <a16:creationId xmlns:a16="http://schemas.microsoft.com/office/drawing/2014/main" id="{F48168C5-D647-A142-AE00-D0870958943B}"/>
              </a:ext>
            </a:extLst>
          </p:cNvPr>
          <p:cNvSpPr>
            <a:spLocks noGrp="1"/>
          </p:cNvSpPr>
          <p:nvPr>
            <p:ph type="body" sz="quarter" idx="10"/>
          </p:nvPr>
        </p:nvSpPr>
        <p:spPr/>
        <p:txBody>
          <a:bodyPr/>
          <a:lstStyle/>
          <a:p>
            <a:endParaRPr lang="de-DE"/>
          </a:p>
        </p:txBody>
      </p:sp>
      <p:sp>
        <p:nvSpPr>
          <p:cNvPr id="5" name="Rectangle 4">
            <a:extLst>
              <a:ext uri="{FF2B5EF4-FFF2-40B4-BE49-F238E27FC236}">
                <a16:creationId xmlns:a16="http://schemas.microsoft.com/office/drawing/2014/main" id="{6F059F0F-749F-5346-92B3-66836202F4E7}"/>
              </a:ext>
            </a:extLst>
          </p:cNvPr>
          <p:cNvSpPr/>
          <p:nvPr/>
        </p:nvSpPr>
        <p:spPr>
          <a:xfrm>
            <a:off x="7198197" y="2802899"/>
            <a:ext cx="4346102" cy="923330"/>
          </a:xfrm>
          <a:prstGeom prst="rect">
            <a:avLst/>
          </a:prstGeom>
        </p:spPr>
        <p:txBody>
          <a:bodyPr wrap="square">
            <a:spAutoFit/>
          </a:bodyPr>
          <a:lstStyle/>
          <a:p>
            <a:r>
              <a:rPr lang="de-DE" dirty="0"/>
              <a:t>Komplette Lösung:</a:t>
            </a:r>
            <a:endParaRPr lang="de-DE" dirty="0">
              <a:hlinkClick r:id="rId2"/>
            </a:endParaRPr>
          </a:p>
          <a:p>
            <a:r>
              <a:rPr lang="de-DE" dirty="0">
                <a:hlinkClick r:id="rId3"/>
              </a:rPr>
              <a:t>gitlab.infomotion.de/lv1871/chatbot/orchestration_layer_full</a:t>
            </a:r>
            <a:endParaRPr lang="de-DE" dirty="0"/>
          </a:p>
        </p:txBody>
      </p:sp>
      <p:sp>
        <p:nvSpPr>
          <p:cNvPr id="6" name="Rectangle 5">
            <a:extLst>
              <a:ext uri="{FF2B5EF4-FFF2-40B4-BE49-F238E27FC236}">
                <a16:creationId xmlns:a16="http://schemas.microsoft.com/office/drawing/2014/main" id="{C0B870B6-3E19-3D46-AD83-F739B24AF886}"/>
              </a:ext>
            </a:extLst>
          </p:cNvPr>
          <p:cNvSpPr/>
          <p:nvPr/>
        </p:nvSpPr>
        <p:spPr>
          <a:xfrm>
            <a:off x="650326" y="1692165"/>
            <a:ext cx="7116819" cy="3323987"/>
          </a:xfrm>
          <a:prstGeom prst="rect">
            <a:avLst/>
          </a:prstGeom>
        </p:spPr>
        <p:txBody>
          <a:bodyPr wrap="square">
            <a:spAutoFit/>
          </a:bodyPr>
          <a:lstStyle/>
          <a:p>
            <a:r>
              <a:rPr lang="de-DE" sz="1400" dirty="0" err="1">
                <a:solidFill>
                  <a:srgbClr val="931A68"/>
                </a:solidFill>
                <a:latin typeface="Monaco" pitchFamily="2" charset="77"/>
              </a:rPr>
              <a:t>public</a:t>
            </a:r>
            <a:r>
              <a:rPr lang="de-DE" sz="1400" dirty="0">
                <a:latin typeface="Monaco" pitchFamily="2" charset="77"/>
              </a:rPr>
              <a:t> </a:t>
            </a:r>
            <a:r>
              <a:rPr lang="de-DE" sz="1400" dirty="0" err="1">
                <a:latin typeface="Monaco" pitchFamily="2" charset="77"/>
              </a:rPr>
              <a:t>HrChatBot</a:t>
            </a:r>
            <a:r>
              <a:rPr lang="de-DE" sz="1400" dirty="0">
                <a:latin typeface="Monaco" pitchFamily="2" charset="77"/>
              </a:rPr>
              <a:t>() </a:t>
            </a:r>
            <a:r>
              <a:rPr lang="de-DE" sz="1400" dirty="0" err="1">
                <a:solidFill>
                  <a:srgbClr val="931A68"/>
                </a:solidFill>
                <a:latin typeface="Monaco" pitchFamily="2" charset="77"/>
              </a:rPr>
              <a:t>throws</a:t>
            </a:r>
            <a:r>
              <a:rPr lang="de-DE" sz="1400" dirty="0">
                <a:latin typeface="Monaco" pitchFamily="2" charset="77"/>
              </a:rPr>
              <a:t> </a:t>
            </a:r>
            <a:r>
              <a:rPr lang="de-DE" sz="1400" dirty="0" err="1">
                <a:latin typeface="Monaco" pitchFamily="2" charset="77"/>
              </a:rPr>
              <a:t>IOException</a:t>
            </a:r>
            <a:r>
              <a:rPr lang="de-DE" sz="1400" dirty="0">
                <a:latin typeface="Monaco" pitchFamily="2" charset="77"/>
              </a:rPr>
              <a:t> {</a:t>
            </a:r>
          </a:p>
          <a:p>
            <a:endParaRPr lang="de-DE" sz="1400" dirty="0">
              <a:latin typeface="Monaco" pitchFamily="2" charset="77"/>
            </a:endParaRPr>
          </a:p>
          <a:p>
            <a:pPr lvl="1"/>
            <a:r>
              <a:rPr lang="de-DE" sz="1400" dirty="0" err="1">
                <a:solidFill>
                  <a:srgbClr val="0326CC"/>
                </a:solidFill>
                <a:latin typeface="Monaco" pitchFamily="2" charset="77"/>
              </a:rPr>
              <a:t>conversation</a:t>
            </a:r>
            <a:r>
              <a:rPr lang="de-DE" sz="1400" dirty="0">
                <a:latin typeface="Monaco" pitchFamily="2" charset="77"/>
              </a:rPr>
              <a:t> = </a:t>
            </a:r>
            <a:r>
              <a:rPr lang="de-DE" sz="1400" dirty="0" err="1">
                <a:latin typeface="Monaco" pitchFamily="2" charset="77"/>
              </a:rPr>
              <a:t>ConversationService.getInstance</a:t>
            </a:r>
            <a:r>
              <a:rPr lang="de-DE" sz="1400" dirty="0">
                <a:latin typeface="Monaco" pitchFamily="2" charset="77"/>
              </a:rPr>
              <a:t>();</a:t>
            </a:r>
          </a:p>
          <a:p>
            <a:pPr lvl="1"/>
            <a:r>
              <a:rPr lang="de-DE" sz="1400" dirty="0" err="1">
                <a:latin typeface="Monaco" pitchFamily="2" charset="77"/>
              </a:rPr>
              <a:t>MessageResponse</a:t>
            </a:r>
            <a:r>
              <a:rPr lang="de-DE" sz="1400" dirty="0">
                <a:latin typeface="Monaco" pitchFamily="2" charset="77"/>
              </a:rPr>
              <a:t> </a:t>
            </a:r>
            <a:r>
              <a:rPr lang="de-DE" sz="1400" dirty="0" err="1">
                <a:solidFill>
                  <a:srgbClr val="7E504F"/>
                </a:solidFill>
                <a:latin typeface="Monaco" pitchFamily="2" charset="77"/>
              </a:rPr>
              <a:t>response</a:t>
            </a:r>
            <a:r>
              <a:rPr lang="de-DE" sz="1400" dirty="0">
                <a:latin typeface="Monaco" pitchFamily="2" charset="77"/>
              </a:rPr>
              <a:t> = </a:t>
            </a:r>
            <a:r>
              <a:rPr lang="de-DE" sz="1400" dirty="0" err="1">
                <a:solidFill>
                  <a:srgbClr val="0326CC"/>
                </a:solidFill>
                <a:latin typeface="Monaco" pitchFamily="2" charset="77"/>
              </a:rPr>
              <a:t>conversation</a:t>
            </a:r>
            <a:r>
              <a:rPr lang="de-DE" sz="1400" dirty="0" err="1">
                <a:latin typeface="Monaco" pitchFamily="2" charset="77"/>
              </a:rPr>
              <a:t>.start</a:t>
            </a:r>
            <a:r>
              <a:rPr lang="de-DE" sz="1400" dirty="0">
                <a:latin typeface="Monaco" pitchFamily="2" charset="77"/>
              </a:rPr>
              <a:t>();</a:t>
            </a:r>
          </a:p>
          <a:p>
            <a:pPr lvl="1"/>
            <a:r>
              <a:rPr lang="de-DE" sz="1400" dirty="0" err="1">
                <a:solidFill>
                  <a:srgbClr val="0326CC"/>
                </a:solidFill>
                <a:latin typeface="Monaco" pitchFamily="2" charset="77"/>
              </a:rPr>
              <a:t>context</a:t>
            </a:r>
            <a:r>
              <a:rPr lang="de-DE" sz="1400" dirty="0">
                <a:latin typeface="Monaco" pitchFamily="2" charset="77"/>
              </a:rPr>
              <a:t> = </a:t>
            </a:r>
            <a:r>
              <a:rPr lang="de-DE" sz="1400" dirty="0" err="1">
                <a:solidFill>
                  <a:srgbClr val="7E504F"/>
                </a:solidFill>
                <a:latin typeface="Monaco" pitchFamily="2" charset="77"/>
              </a:rPr>
              <a:t>response</a:t>
            </a:r>
            <a:r>
              <a:rPr lang="de-DE" sz="1400" dirty="0" err="1">
                <a:latin typeface="Monaco" pitchFamily="2" charset="77"/>
              </a:rPr>
              <a:t>.getContext</a:t>
            </a:r>
            <a:r>
              <a:rPr lang="de-DE" sz="1400" dirty="0">
                <a:latin typeface="Monaco" pitchFamily="2" charset="77"/>
              </a:rPr>
              <a:t>();</a:t>
            </a:r>
          </a:p>
          <a:p>
            <a:pPr lvl="1"/>
            <a:endParaRPr lang="de-DE" sz="1400" dirty="0">
              <a:solidFill>
                <a:srgbClr val="0326CC"/>
              </a:solidFill>
              <a:latin typeface="Monaco" pitchFamily="2" charset="77"/>
            </a:endParaRPr>
          </a:p>
          <a:p>
            <a:pPr lvl="1"/>
            <a:r>
              <a:rPr lang="de-DE" sz="1400" dirty="0" err="1">
                <a:solidFill>
                  <a:srgbClr val="0326CC"/>
                </a:solidFill>
                <a:latin typeface="Monaco" pitchFamily="2" charset="77"/>
              </a:rPr>
              <a:t>logger</a:t>
            </a:r>
            <a:r>
              <a:rPr lang="de-DE" sz="1400" dirty="0" err="1">
                <a:solidFill>
                  <a:srgbClr val="000000"/>
                </a:solidFill>
                <a:latin typeface="Monaco" pitchFamily="2" charset="77"/>
              </a:rPr>
              <a:t>.info</a:t>
            </a:r>
            <a:r>
              <a:rPr lang="de-DE" sz="1400" dirty="0">
                <a:solidFill>
                  <a:srgbClr val="000000"/>
                </a:solidFill>
                <a:latin typeface="Monaco" pitchFamily="2" charset="77"/>
              </a:rPr>
              <a:t>(</a:t>
            </a:r>
            <a:r>
              <a:rPr lang="de-DE" sz="1400" dirty="0">
                <a:solidFill>
                  <a:srgbClr val="3933FF"/>
                </a:solidFill>
                <a:latin typeface="Monaco" pitchFamily="2" charset="77"/>
              </a:rPr>
              <a:t>"</a:t>
            </a:r>
            <a:r>
              <a:rPr lang="de-DE" sz="1400" dirty="0" err="1">
                <a:solidFill>
                  <a:srgbClr val="3933FF"/>
                </a:solidFill>
                <a:latin typeface="Monaco" pitchFamily="2" charset="77"/>
              </a:rPr>
              <a:t>Created</a:t>
            </a:r>
            <a:r>
              <a:rPr lang="de-DE" sz="1400" dirty="0">
                <a:solidFill>
                  <a:srgbClr val="3933FF"/>
                </a:solidFill>
                <a:latin typeface="Monaco" pitchFamily="2" charset="77"/>
              </a:rPr>
              <a:t> a </a:t>
            </a:r>
            <a:r>
              <a:rPr lang="de-DE" sz="1400" dirty="0" err="1">
                <a:solidFill>
                  <a:srgbClr val="3933FF"/>
                </a:solidFill>
                <a:latin typeface="Monaco" pitchFamily="2" charset="77"/>
              </a:rPr>
              <a:t>chatbot</a:t>
            </a:r>
            <a:r>
              <a:rPr lang="de-DE" sz="1400" dirty="0">
                <a:solidFill>
                  <a:srgbClr val="3933FF"/>
                </a:solidFill>
                <a:latin typeface="Monaco" pitchFamily="2" charset="77"/>
              </a:rPr>
              <a:t> </a:t>
            </a:r>
            <a:r>
              <a:rPr lang="de-DE" sz="1400" dirty="0" err="1">
                <a:solidFill>
                  <a:srgbClr val="3933FF"/>
                </a:solidFill>
                <a:latin typeface="Monaco" pitchFamily="2" charset="77"/>
              </a:rPr>
              <a:t>with</a:t>
            </a:r>
            <a:r>
              <a:rPr lang="de-DE" sz="1400" dirty="0">
                <a:solidFill>
                  <a:srgbClr val="3933FF"/>
                </a:solidFill>
                <a:latin typeface="Monaco" pitchFamily="2" charset="77"/>
              </a:rPr>
              <a:t> </a:t>
            </a:r>
            <a:r>
              <a:rPr lang="de-DE" sz="1400" dirty="0" err="1">
                <a:solidFill>
                  <a:srgbClr val="3933FF"/>
                </a:solidFill>
                <a:latin typeface="Monaco" pitchFamily="2" charset="77"/>
              </a:rPr>
              <a:t>id</a:t>
            </a:r>
            <a:r>
              <a:rPr lang="de-DE" sz="1400" dirty="0">
                <a:solidFill>
                  <a:srgbClr val="3933FF"/>
                </a:solidFill>
                <a:latin typeface="Monaco" pitchFamily="2" charset="77"/>
              </a:rPr>
              <a:t> "</a:t>
            </a:r>
            <a:r>
              <a:rPr lang="de-DE" sz="1400" dirty="0">
                <a:solidFill>
                  <a:srgbClr val="000000"/>
                </a:solidFill>
                <a:latin typeface="Monaco" pitchFamily="2" charset="77"/>
              </a:rPr>
              <a:t> + </a:t>
            </a:r>
            <a:r>
              <a:rPr lang="de-DE" sz="1400" dirty="0" err="1">
                <a:solidFill>
                  <a:srgbClr val="000000"/>
                </a:solidFill>
                <a:latin typeface="Monaco" pitchFamily="2" charset="77"/>
              </a:rPr>
              <a:t>getId</a:t>
            </a:r>
            <a:r>
              <a:rPr lang="de-DE" sz="1400" dirty="0">
                <a:solidFill>
                  <a:srgbClr val="000000"/>
                </a:solidFill>
                <a:latin typeface="Monaco" pitchFamily="2" charset="77"/>
              </a:rPr>
              <a:t>());</a:t>
            </a:r>
            <a:endParaRPr lang="de-DE" sz="1400" dirty="0">
              <a:solidFill>
                <a:srgbClr val="3933FF"/>
              </a:solidFill>
              <a:latin typeface="Monaco" pitchFamily="2" charset="77"/>
            </a:endParaRPr>
          </a:p>
          <a:p>
            <a:pPr lvl="1"/>
            <a:endParaRPr lang="de-DE" sz="1400" dirty="0">
              <a:latin typeface="Monaco" pitchFamily="2" charset="77"/>
            </a:endParaRPr>
          </a:p>
          <a:p>
            <a:pPr lvl="1"/>
            <a:r>
              <a:rPr lang="de-DE" sz="1400" dirty="0" err="1">
                <a:solidFill>
                  <a:srgbClr val="0326CC"/>
                </a:solidFill>
                <a:latin typeface="Monaco" pitchFamily="2" charset="77"/>
              </a:rPr>
              <a:t>mongo</a:t>
            </a:r>
            <a:r>
              <a:rPr lang="de-DE" sz="1400" dirty="0">
                <a:latin typeface="Monaco" pitchFamily="2" charset="77"/>
              </a:rPr>
              <a:t> = </a:t>
            </a:r>
            <a:r>
              <a:rPr lang="de-DE" sz="1400" dirty="0" err="1">
                <a:solidFill>
                  <a:srgbClr val="931A68"/>
                </a:solidFill>
                <a:latin typeface="Monaco" pitchFamily="2" charset="77"/>
              </a:rPr>
              <a:t>new</a:t>
            </a:r>
            <a:r>
              <a:rPr lang="de-DE" sz="1400" dirty="0">
                <a:latin typeface="Monaco" pitchFamily="2" charset="77"/>
              </a:rPr>
              <a:t> </a:t>
            </a:r>
            <a:r>
              <a:rPr lang="de-DE" sz="1400" dirty="0" err="1">
                <a:latin typeface="Monaco" pitchFamily="2" charset="77"/>
              </a:rPr>
              <a:t>MongoService</a:t>
            </a:r>
            <a:r>
              <a:rPr lang="de-DE" sz="1400" dirty="0">
                <a:latin typeface="Monaco" pitchFamily="2" charset="77"/>
              </a:rPr>
              <a:t>();</a:t>
            </a:r>
          </a:p>
          <a:p>
            <a:pPr lvl="1"/>
            <a:r>
              <a:rPr lang="de-DE" sz="1400" dirty="0" err="1">
                <a:solidFill>
                  <a:srgbClr val="0326CC"/>
                </a:solidFill>
                <a:latin typeface="Monaco" pitchFamily="2" charset="77"/>
              </a:rPr>
              <a:t>mongo</a:t>
            </a:r>
            <a:r>
              <a:rPr lang="de-DE" sz="1400" dirty="0" err="1">
                <a:latin typeface="Monaco" pitchFamily="2" charset="77"/>
              </a:rPr>
              <a:t>.backupWorkspace</a:t>
            </a:r>
            <a:r>
              <a:rPr lang="de-DE" sz="1400" dirty="0">
                <a:latin typeface="Monaco" pitchFamily="2" charset="77"/>
              </a:rPr>
              <a:t>(</a:t>
            </a:r>
            <a:r>
              <a:rPr lang="de-DE" sz="1400" dirty="0" err="1">
                <a:solidFill>
                  <a:srgbClr val="0326CC"/>
                </a:solidFill>
                <a:latin typeface="Monaco" pitchFamily="2" charset="77"/>
              </a:rPr>
              <a:t>conversation</a:t>
            </a:r>
            <a:r>
              <a:rPr lang="de-DE" sz="1400" dirty="0" err="1">
                <a:latin typeface="Monaco" pitchFamily="2" charset="77"/>
              </a:rPr>
              <a:t>.getWorkspace</a:t>
            </a:r>
            <a:r>
              <a:rPr lang="de-DE" sz="1400" dirty="0">
                <a:latin typeface="Monaco" pitchFamily="2" charset="77"/>
              </a:rPr>
              <a:t>());</a:t>
            </a:r>
          </a:p>
          <a:p>
            <a:pPr lvl="1"/>
            <a:endParaRPr lang="de-DE" sz="1400" dirty="0">
              <a:solidFill>
                <a:srgbClr val="0326CC"/>
              </a:solidFill>
              <a:latin typeface="Monaco" pitchFamily="2" charset="77"/>
            </a:endParaRPr>
          </a:p>
          <a:p>
            <a:pPr lvl="1"/>
            <a:r>
              <a:rPr lang="de-DE" sz="1400" dirty="0" err="1">
                <a:solidFill>
                  <a:srgbClr val="0326CC"/>
                </a:solidFill>
                <a:latin typeface="Monaco" pitchFamily="2" charset="77"/>
              </a:rPr>
              <a:t>ui</a:t>
            </a:r>
            <a:r>
              <a:rPr lang="de-DE" sz="1400" dirty="0">
                <a:latin typeface="Monaco" pitchFamily="2" charset="77"/>
              </a:rPr>
              <a:t> = </a:t>
            </a:r>
            <a:r>
              <a:rPr lang="de-DE" sz="1400" dirty="0" err="1">
                <a:latin typeface="Monaco" pitchFamily="2" charset="77"/>
              </a:rPr>
              <a:t>UiService.getInstance</a:t>
            </a:r>
            <a:r>
              <a:rPr lang="de-DE" sz="1400" dirty="0">
                <a:latin typeface="Monaco" pitchFamily="2" charset="77"/>
              </a:rPr>
              <a:t>();</a:t>
            </a:r>
          </a:p>
          <a:p>
            <a:pPr lvl="1"/>
            <a:endParaRPr lang="de-DE" sz="1400" dirty="0">
              <a:latin typeface="Monaco" pitchFamily="2" charset="77"/>
            </a:endParaRPr>
          </a:p>
          <a:p>
            <a:pPr lvl="1"/>
            <a:r>
              <a:rPr lang="de-DE" sz="1400" dirty="0" err="1">
                <a:solidFill>
                  <a:srgbClr val="0326CC"/>
                </a:solidFill>
                <a:latin typeface="Monaco" pitchFamily="2" charset="77"/>
              </a:rPr>
              <a:t>apiService</a:t>
            </a:r>
            <a:r>
              <a:rPr lang="de-DE" sz="1400" dirty="0">
                <a:latin typeface="Monaco" pitchFamily="2" charset="77"/>
              </a:rPr>
              <a:t> = </a:t>
            </a:r>
            <a:r>
              <a:rPr lang="de-DE" sz="1400" dirty="0" err="1">
                <a:solidFill>
                  <a:srgbClr val="931A68"/>
                </a:solidFill>
                <a:latin typeface="Monaco" pitchFamily="2" charset="77"/>
              </a:rPr>
              <a:t>new</a:t>
            </a:r>
            <a:r>
              <a:rPr lang="de-DE" sz="1400" dirty="0">
                <a:latin typeface="Monaco" pitchFamily="2" charset="77"/>
              </a:rPr>
              <a:t> </a:t>
            </a:r>
            <a:r>
              <a:rPr lang="de-DE" sz="1400" dirty="0" err="1">
                <a:latin typeface="Monaco" pitchFamily="2" charset="77"/>
              </a:rPr>
              <a:t>LvApiService</a:t>
            </a:r>
            <a:r>
              <a:rPr lang="de-DE" sz="1400" dirty="0">
                <a:latin typeface="Monaco" pitchFamily="2" charset="77"/>
              </a:rPr>
              <a:t>();</a:t>
            </a:r>
          </a:p>
          <a:p>
            <a:r>
              <a:rPr lang="de-DE" sz="1400" dirty="0">
                <a:latin typeface="Monaco" pitchFamily="2" charset="77"/>
              </a:rPr>
              <a:t>}</a:t>
            </a:r>
            <a:endParaRPr lang="de-DE" sz="1400" dirty="0">
              <a:effectLst/>
              <a:latin typeface="Monaco" pitchFamily="2" charset="77"/>
            </a:endParaRPr>
          </a:p>
        </p:txBody>
      </p:sp>
    </p:spTree>
    <p:extLst>
      <p:ext uri="{BB962C8B-B14F-4D97-AF65-F5344CB8AC3E}">
        <p14:creationId xmlns:p14="http://schemas.microsoft.com/office/powerpoint/2010/main" val="1781464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Kata 3: LV 1871 API</a:t>
            </a:r>
          </a:p>
        </p:txBody>
      </p:sp>
      <p:sp>
        <p:nvSpPr>
          <p:cNvPr id="4" name="Textplatzhalter 3"/>
          <p:cNvSpPr>
            <a:spLocks noGrp="1"/>
          </p:cNvSpPr>
          <p:nvPr>
            <p:ph type="body" sz="quarter" idx="10"/>
          </p:nvPr>
        </p:nvSpPr>
        <p:spPr/>
        <p:txBody>
          <a:bodyPr/>
          <a:lstStyle/>
          <a:p>
            <a:endParaRPr lang="de-DE" dirty="0"/>
          </a:p>
        </p:txBody>
      </p:sp>
      <p:sp>
        <p:nvSpPr>
          <p:cNvPr id="12" name="Inhaltsplatzhalter 2"/>
          <p:cNvSpPr txBox="1">
            <a:spLocks/>
          </p:cNvSpPr>
          <p:nvPr/>
        </p:nvSpPr>
        <p:spPr>
          <a:xfrm>
            <a:off x="635367" y="2187420"/>
            <a:ext cx="4896000" cy="1800000"/>
          </a:xfrm>
          <a:prstGeom prst="rect">
            <a:avLst/>
          </a:prstGeom>
        </p:spPr>
        <p:txBody>
          <a:bodyPr vert="horz" lIns="72000" tIns="72000" rIns="72000" bIns="72000" rtlCol="0">
            <a:noAutofit/>
          </a:bodyPr>
          <a:lstStyle>
            <a:defPPr>
              <a:defRPr lang="en-US"/>
            </a:defPPr>
            <a:lvl1pPr marL="180000" indent="-180000">
              <a:lnSpc>
                <a:spcPct val="120000"/>
              </a:lnSpc>
              <a:spcBef>
                <a:spcPts val="400"/>
              </a:spcBef>
              <a:buClr>
                <a:schemeClr val="accent3"/>
              </a:buClr>
              <a:buFont typeface="Century Gothic" panose="020B0502020202020204" pitchFamily="34" charset="0"/>
              <a:buChar char="›"/>
              <a:defRPr sz="1600"/>
            </a:lvl1pPr>
            <a:lvl2pPr marL="357188" indent="-174625">
              <a:lnSpc>
                <a:spcPct val="120000"/>
              </a:lnSpc>
              <a:spcBef>
                <a:spcPts val="400"/>
              </a:spcBef>
              <a:buClr>
                <a:schemeClr val="accent3"/>
              </a:buClr>
              <a:buFont typeface="Century Gothic" panose="020B0502020202020204" pitchFamily="34" charset="0"/>
              <a:buChar char="›"/>
              <a:defRPr sz="1600"/>
            </a:lvl2pPr>
            <a:lvl3pPr marL="539750" indent="-182563">
              <a:lnSpc>
                <a:spcPct val="120000"/>
              </a:lnSpc>
              <a:spcBef>
                <a:spcPts val="400"/>
              </a:spcBef>
              <a:buClr>
                <a:schemeClr val="accent3"/>
              </a:buClr>
              <a:buFont typeface="Century Gothic" panose="020B0502020202020204" pitchFamily="34" charset="0"/>
              <a:buChar char="›"/>
              <a:defRPr sz="1400"/>
            </a:lvl3pPr>
            <a:lvl4pPr marL="714375" indent="-174625">
              <a:lnSpc>
                <a:spcPct val="120000"/>
              </a:lnSpc>
              <a:spcBef>
                <a:spcPts val="400"/>
              </a:spcBef>
              <a:buClr>
                <a:schemeClr val="accent3"/>
              </a:buClr>
              <a:buFont typeface="Century Gothic" panose="020B0502020202020204" pitchFamily="34" charset="0"/>
              <a:buChar char="›"/>
              <a:defRPr sz="1400"/>
            </a:lvl4pPr>
            <a:lvl5pPr marL="898525" indent="-184150">
              <a:lnSpc>
                <a:spcPct val="120000"/>
              </a:lnSpc>
              <a:spcBef>
                <a:spcPts val="400"/>
              </a:spcBef>
              <a:buClr>
                <a:schemeClr val="accent3"/>
              </a:buClr>
              <a:buFont typeface="Century Gothic" panose="020B0502020202020204" pitchFamily="34" charset="0"/>
              <a:buChar char="›"/>
              <a:defRPr sz="12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de-DE" altLang="de-DE" sz="1400" noProof="1"/>
              <a:t>Die Summe für das Sterbegeld wird aus dem Kontext ausgelesen</a:t>
            </a:r>
          </a:p>
          <a:p>
            <a:r>
              <a:rPr lang="de-DE" sz="1400" dirty="0"/>
              <a:t>Der Link zu der LV1871 wird automatisch erstellt</a:t>
            </a:r>
          </a:p>
        </p:txBody>
      </p:sp>
      <p:sp>
        <p:nvSpPr>
          <p:cNvPr id="16" name="Inhaltsplatzhalter 2"/>
          <p:cNvSpPr txBox="1">
            <a:spLocks/>
          </p:cNvSpPr>
          <p:nvPr/>
        </p:nvSpPr>
        <p:spPr>
          <a:xfrm>
            <a:off x="635367" y="4691013"/>
            <a:ext cx="4896000" cy="1800000"/>
          </a:xfrm>
          <a:prstGeom prst="rect">
            <a:avLst/>
          </a:prstGeom>
        </p:spPr>
        <p:txBody>
          <a:bodyPr vert="horz" lIns="72000" tIns="72000" rIns="72000" bIns="72000" rtlCol="0">
            <a:noAutofit/>
          </a:bodyPr>
          <a:lstStyle>
            <a:defPPr>
              <a:defRPr lang="en-US"/>
            </a:defPPr>
            <a:lvl1pPr marL="180000" indent="-180000">
              <a:lnSpc>
                <a:spcPct val="120000"/>
              </a:lnSpc>
              <a:spcBef>
                <a:spcPts val="400"/>
              </a:spcBef>
              <a:buClr>
                <a:schemeClr val="accent3"/>
              </a:buClr>
              <a:buFont typeface="Century Gothic" panose="020B0502020202020204" pitchFamily="34" charset="0"/>
              <a:buChar char="›"/>
              <a:defRPr sz="1600"/>
            </a:lvl1pPr>
            <a:lvl2pPr marL="357188" indent="-174625">
              <a:lnSpc>
                <a:spcPct val="120000"/>
              </a:lnSpc>
              <a:spcBef>
                <a:spcPts val="400"/>
              </a:spcBef>
              <a:buClr>
                <a:schemeClr val="accent3"/>
              </a:buClr>
              <a:buFont typeface="Century Gothic" panose="020B0502020202020204" pitchFamily="34" charset="0"/>
              <a:buChar char="›"/>
              <a:defRPr sz="1600"/>
            </a:lvl2pPr>
            <a:lvl3pPr marL="539750" indent="-182563">
              <a:lnSpc>
                <a:spcPct val="120000"/>
              </a:lnSpc>
              <a:spcBef>
                <a:spcPts val="400"/>
              </a:spcBef>
              <a:buClr>
                <a:schemeClr val="accent3"/>
              </a:buClr>
              <a:buFont typeface="Century Gothic" panose="020B0502020202020204" pitchFamily="34" charset="0"/>
              <a:buChar char="›"/>
              <a:defRPr sz="1400"/>
            </a:lvl3pPr>
            <a:lvl4pPr marL="714375" indent="-174625">
              <a:lnSpc>
                <a:spcPct val="120000"/>
              </a:lnSpc>
              <a:spcBef>
                <a:spcPts val="400"/>
              </a:spcBef>
              <a:buClr>
                <a:schemeClr val="accent3"/>
              </a:buClr>
              <a:buFont typeface="Century Gothic" panose="020B0502020202020204" pitchFamily="34" charset="0"/>
              <a:buChar char="›"/>
              <a:defRPr sz="1400"/>
            </a:lvl4pPr>
            <a:lvl5pPr marL="898525" indent="-184150">
              <a:lnSpc>
                <a:spcPct val="120000"/>
              </a:lnSpc>
              <a:spcBef>
                <a:spcPts val="400"/>
              </a:spcBef>
              <a:buClr>
                <a:schemeClr val="accent3"/>
              </a:buClr>
              <a:buFont typeface="Century Gothic" panose="020B0502020202020204" pitchFamily="34" charset="0"/>
              <a:buChar char="›"/>
              <a:defRPr sz="12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de-DE" altLang="de-DE" sz="1400" noProof="1"/>
              <a:t>Schränke minimale und maximale Höhe des Wertes ein</a:t>
            </a:r>
          </a:p>
          <a:p>
            <a:endParaRPr lang="de-DE" altLang="de-DE" sz="1400" noProof="1"/>
          </a:p>
        </p:txBody>
      </p:sp>
      <p:sp>
        <p:nvSpPr>
          <p:cNvPr id="17" name="Rechteck 16"/>
          <p:cNvSpPr>
            <a:spLocks/>
          </p:cNvSpPr>
          <p:nvPr/>
        </p:nvSpPr>
        <p:spPr>
          <a:xfrm>
            <a:off x="635367" y="4320548"/>
            <a:ext cx="4896000" cy="360000"/>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pPr fontAlgn="ctr"/>
            <a:r>
              <a:rPr lang="de-DE" sz="1600" cap="all" dirty="0">
                <a:solidFill>
                  <a:schemeClr val="accent3"/>
                </a:solidFill>
              </a:rPr>
              <a:t>Hinweise</a:t>
            </a:r>
          </a:p>
        </p:txBody>
      </p:sp>
      <p:cxnSp>
        <p:nvCxnSpPr>
          <p:cNvPr id="18" name="Gerade Verbindung 101"/>
          <p:cNvCxnSpPr>
            <a:cxnSpLocks/>
          </p:cNvCxnSpPr>
          <p:nvPr/>
        </p:nvCxnSpPr>
        <p:spPr>
          <a:xfrm>
            <a:off x="635368" y="4320548"/>
            <a:ext cx="1"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sp>
        <p:nvSpPr>
          <p:cNvPr id="24" name="Inhaltsplatzhalter 2"/>
          <p:cNvSpPr txBox="1">
            <a:spLocks/>
          </p:cNvSpPr>
          <p:nvPr/>
        </p:nvSpPr>
        <p:spPr>
          <a:xfrm>
            <a:off x="6675647" y="2186390"/>
            <a:ext cx="4896000" cy="1800000"/>
          </a:xfrm>
          <a:prstGeom prst="rect">
            <a:avLst/>
          </a:prstGeom>
        </p:spPr>
        <p:txBody>
          <a:bodyPr vert="horz" lIns="72000" tIns="72000" rIns="72000" bIns="72000" rtlCol="0">
            <a:noAutofit/>
          </a:bodyPr>
          <a:lstStyle>
            <a:defPPr>
              <a:defRPr lang="en-US"/>
            </a:defPPr>
            <a:lvl1pPr marL="180000" indent="-180000">
              <a:lnSpc>
                <a:spcPct val="120000"/>
              </a:lnSpc>
              <a:spcBef>
                <a:spcPts val="400"/>
              </a:spcBef>
              <a:buClr>
                <a:schemeClr val="accent3"/>
              </a:buClr>
              <a:buFont typeface="Century Gothic" panose="020B0502020202020204" pitchFamily="34" charset="0"/>
              <a:buChar char="›"/>
              <a:defRPr sz="1600"/>
            </a:lvl1pPr>
            <a:lvl2pPr marL="357188" indent="-174625">
              <a:lnSpc>
                <a:spcPct val="120000"/>
              </a:lnSpc>
              <a:spcBef>
                <a:spcPts val="400"/>
              </a:spcBef>
              <a:buClr>
                <a:schemeClr val="accent3"/>
              </a:buClr>
              <a:buFont typeface="Century Gothic" panose="020B0502020202020204" pitchFamily="34" charset="0"/>
              <a:buChar char="›"/>
              <a:defRPr sz="1600"/>
            </a:lvl2pPr>
            <a:lvl3pPr marL="539750" indent="-182563">
              <a:lnSpc>
                <a:spcPct val="120000"/>
              </a:lnSpc>
              <a:spcBef>
                <a:spcPts val="400"/>
              </a:spcBef>
              <a:buClr>
                <a:schemeClr val="accent3"/>
              </a:buClr>
              <a:buFont typeface="Century Gothic" panose="020B0502020202020204" pitchFamily="34" charset="0"/>
              <a:buChar char="›"/>
              <a:defRPr sz="1400"/>
            </a:lvl3pPr>
            <a:lvl4pPr marL="714375" indent="-174625">
              <a:lnSpc>
                <a:spcPct val="120000"/>
              </a:lnSpc>
              <a:spcBef>
                <a:spcPts val="400"/>
              </a:spcBef>
              <a:buClr>
                <a:schemeClr val="accent3"/>
              </a:buClr>
              <a:buFont typeface="Century Gothic" panose="020B0502020202020204" pitchFamily="34" charset="0"/>
              <a:buChar char="›"/>
              <a:defRPr sz="1400"/>
            </a:lvl4pPr>
            <a:lvl5pPr marL="898525" indent="-184150">
              <a:lnSpc>
                <a:spcPct val="120000"/>
              </a:lnSpc>
              <a:spcBef>
                <a:spcPts val="400"/>
              </a:spcBef>
              <a:buClr>
                <a:schemeClr val="accent3"/>
              </a:buClr>
              <a:buFont typeface="Century Gothic" panose="020B0502020202020204" pitchFamily="34" charset="0"/>
              <a:buChar char="›"/>
              <a:defRPr sz="12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de-DE" altLang="de-DE" sz="1400" noProof="1"/>
              <a:t>Bei Eingabe der Sterbegeldsumme wird ein direkter Link angezeigt</a:t>
            </a:r>
          </a:p>
        </p:txBody>
      </p:sp>
      <p:sp>
        <p:nvSpPr>
          <p:cNvPr id="27" name="Inhaltsplatzhalter 2"/>
          <p:cNvSpPr txBox="1">
            <a:spLocks/>
          </p:cNvSpPr>
          <p:nvPr/>
        </p:nvSpPr>
        <p:spPr>
          <a:xfrm>
            <a:off x="6675647" y="4689983"/>
            <a:ext cx="4895998" cy="1800000"/>
          </a:xfrm>
          <a:prstGeom prst="rect">
            <a:avLst/>
          </a:prstGeom>
        </p:spPr>
        <p:txBody>
          <a:bodyPr vert="horz" lIns="72000" tIns="72000" rIns="72000" bIns="72000" rtlCol="0">
            <a:noAutofit/>
          </a:bodyPr>
          <a:lstStyle>
            <a:defPPr>
              <a:defRPr lang="en-US"/>
            </a:defPPr>
            <a:lvl1pPr marL="180000" indent="-180000">
              <a:lnSpc>
                <a:spcPct val="120000"/>
              </a:lnSpc>
              <a:spcBef>
                <a:spcPts val="400"/>
              </a:spcBef>
              <a:buClr>
                <a:schemeClr val="accent3"/>
              </a:buClr>
              <a:buFont typeface="Century Gothic" panose="020B0502020202020204" pitchFamily="34" charset="0"/>
              <a:buChar char="›"/>
              <a:defRPr sz="1600"/>
            </a:lvl1pPr>
            <a:lvl2pPr marL="357188" indent="-174625">
              <a:lnSpc>
                <a:spcPct val="120000"/>
              </a:lnSpc>
              <a:spcBef>
                <a:spcPts val="400"/>
              </a:spcBef>
              <a:buClr>
                <a:schemeClr val="accent3"/>
              </a:buClr>
              <a:buFont typeface="Century Gothic" panose="020B0502020202020204" pitchFamily="34" charset="0"/>
              <a:buChar char="›"/>
              <a:defRPr sz="1600"/>
            </a:lvl2pPr>
            <a:lvl3pPr marL="539750" indent="-182563">
              <a:lnSpc>
                <a:spcPct val="120000"/>
              </a:lnSpc>
              <a:spcBef>
                <a:spcPts val="400"/>
              </a:spcBef>
              <a:buClr>
                <a:schemeClr val="accent3"/>
              </a:buClr>
              <a:buFont typeface="Century Gothic" panose="020B0502020202020204" pitchFamily="34" charset="0"/>
              <a:buChar char="›"/>
              <a:defRPr sz="1400"/>
            </a:lvl3pPr>
            <a:lvl4pPr marL="714375" indent="-174625">
              <a:lnSpc>
                <a:spcPct val="120000"/>
              </a:lnSpc>
              <a:spcBef>
                <a:spcPts val="400"/>
              </a:spcBef>
              <a:buClr>
                <a:schemeClr val="accent3"/>
              </a:buClr>
              <a:buFont typeface="Century Gothic" panose="020B0502020202020204" pitchFamily="34" charset="0"/>
              <a:buChar char="›"/>
              <a:defRPr sz="1400"/>
            </a:lvl4pPr>
            <a:lvl5pPr marL="898525" indent="-184150">
              <a:lnSpc>
                <a:spcPct val="120000"/>
              </a:lnSpc>
              <a:spcBef>
                <a:spcPts val="400"/>
              </a:spcBef>
              <a:buClr>
                <a:schemeClr val="accent3"/>
              </a:buClr>
              <a:buFont typeface="Century Gothic" panose="020B0502020202020204" pitchFamily="34" charset="0"/>
              <a:buChar char="›"/>
              <a:defRPr sz="12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de-DE" sz="1400" dirty="0">
                <a:hlinkClick r:id="rId3"/>
              </a:rPr>
              <a:t>www.lv1871.de/lv1871_internet/sterbegeldversicherung.htm#/?versicherungssumme=9000</a:t>
            </a:r>
            <a:endParaRPr lang="de-DE" sz="1400" dirty="0"/>
          </a:p>
          <a:p>
            <a:endParaRPr lang="de-DE" sz="1400" dirty="0"/>
          </a:p>
          <a:p>
            <a:endParaRPr lang="de-DE" sz="1400" dirty="0"/>
          </a:p>
        </p:txBody>
      </p:sp>
      <p:sp>
        <p:nvSpPr>
          <p:cNvPr id="28" name="Rechteck 27"/>
          <p:cNvSpPr>
            <a:spLocks/>
          </p:cNvSpPr>
          <p:nvPr/>
        </p:nvSpPr>
        <p:spPr>
          <a:xfrm>
            <a:off x="6675647" y="4319518"/>
            <a:ext cx="4896000" cy="360000"/>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pPr fontAlgn="ctr"/>
            <a:r>
              <a:rPr lang="de-DE" sz="1600" cap="all" dirty="0" err="1">
                <a:solidFill>
                  <a:schemeClr val="accent3"/>
                </a:solidFill>
              </a:rPr>
              <a:t>Resourcen</a:t>
            </a:r>
            <a:endParaRPr lang="de-DE" sz="1600" cap="all" dirty="0">
              <a:solidFill>
                <a:schemeClr val="accent3"/>
              </a:solidFill>
            </a:endParaRPr>
          </a:p>
        </p:txBody>
      </p:sp>
      <p:cxnSp>
        <p:nvCxnSpPr>
          <p:cNvPr id="29" name="Gerade Verbindung 101"/>
          <p:cNvCxnSpPr>
            <a:cxnSpLocks/>
          </p:cNvCxnSpPr>
          <p:nvPr/>
        </p:nvCxnSpPr>
        <p:spPr>
          <a:xfrm>
            <a:off x="6675647" y="4319518"/>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sp>
        <p:nvSpPr>
          <p:cNvPr id="19" name="Rechteck 18"/>
          <p:cNvSpPr>
            <a:spLocks/>
          </p:cNvSpPr>
          <p:nvPr/>
        </p:nvSpPr>
        <p:spPr>
          <a:xfrm>
            <a:off x="632742" y="1816955"/>
            <a:ext cx="4896000" cy="360000"/>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pPr fontAlgn="ctr"/>
            <a:r>
              <a:rPr lang="de-DE" sz="1600" cap="all" dirty="0">
                <a:solidFill>
                  <a:schemeClr val="accent3"/>
                </a:solidFill>
              </a:rPr>
              <a:t>Problembeschreibung</a:t>
            </a:r>
            <a:endParaRPr lang="de-DE" sz="1600" dirty="0">
              <a:solidFill>
                <a:schemeClr val="accent3"/>
              </a:solidFill>
            </a:endParaRPr>
          </a:p>
        </p:txBody>
      </p:sp>
      <p:sp>
        <p:nvSpPr>
          <p:cNvPr id="21" name="Rechteck 20"/>
          <p:cNvSpPr>
            <a:spLocks/>
          </p:cNvSpPr>
          <p:nvPr/>
        </p:nvSpPr>
        <p:spPr>
          <a:xfrm>
            <a:off x="6675647" y="1815925"/>
            <a:ext cx="4896000" cy="360000"/>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pPr fontAlgn="ctr"/>
            <a:r>
              <a:rPr lang="de-DE" sz="1600" cap="all" dirty="0" err="1">
                <a:solidFill>
                  <a:schemeClr val="accent3"/>
                </a:solidFill>
              </a:rPr>
              <a:t>Use</a:t>
            </a:r>
            <a:r>
              <a:rPr lang="de-DE" sz="1600" cap="all" dirty="0">
                <a:solidFill>
                  <a:schemeClr val="accent3"/>
                </a:solidFill>
              </a:rPr>
              <a:t> Cases</a:t>
            </a:r>
          </a:p>
        </p:txBody>
      </p:sp>
      <p:cxnSp>
        <p:nvCxnSpPr>
          <p:cNvPr id="14" name="Gerade Verbindung 101"/>
          <p:cNvCxnSpPr>
            <a:cxnSpLocks/>
          </p:cNvCxnSpPr>
          <p:nvPr/>
        </p:nvCxnSpPr>
        <p:spPr>
          <a:xfrm flipH="1">
            <a:off x="632742" y="1816955"/>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cxnSp>
        <p:nvCxnSpPr>
          <p:cNvPr id="26" name="Gerade Verbindung 101"/>
          <p:cNvCxnSpPr>
            <a:cxnSpLocks/>
          </p:cNvCxnSpPr>
          <p:nvPr/>
        </p:nvCxnSpPr>
        <p:spPr>
          <a:xfrm>
            <a:off x="6675647" y="1815925"/>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0531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7D268-DBD0-414C-85DE-3506F4E45857}"/>
              </a:ext>
            </a:extLst>
          </p:cNvPr>
          <p:cNvSpPr>
            <a:spLocks noGrp="1"/>
          </p:cNvSpPr>
          <p:nvPr>
            <p:ph type="title"/>
          </p:nvPr>
        </p:nvSpPr>
        <p:spPr/>
        <p:txBody>
          <a:bodyPr/>
          <a:lstStyle/>
          <a:p>
            <a:r>
              <a:rPr lang="de-DE" dirty="0"/>
              <a:t>Kata 3: LV 1871 API</a:t>
            </a:r>
          </a:p>
        </p:txBody>
      </p:sp>
      <p:sp>
        <p:nvSpPr>
          <p:cNvPr id="3" name="Text Placeholder 2">
            <a:extLst>
              <a:ext uri="{FF2B5EF4-FFF2-40B4-BE49-F238E27FC236}">
                <a16:creationId xmlns:a16="http://schemas.microsoft.com/office/drawing/2014/main" id="{F48168C5-D647-A142-AE00-D0870958943B}"/>
              </a:ext>
            </a:extLst>
          </p:cNvPr>
          <p:cNvSpPr>
            <a:spLocks noGrp="1"/>
          </p:cNvSpPr>
          <p:nvPr>
            <p:ph type="body" sz="quarter" idx="10"/>
          </p:nvPr>
        </p:nvSpPr>
        <p:spPr/>
        <p:txBody>
          <a:bodyPr/>
          <a:lstStyle/>
          <a:p>
            <a:endParaRPr lang="de-DE"/>
          </a:p>
        </p:txBody>
      </p:sp>
      <p:pic>
        <p:nvPicPr>
          <p:cNvPr id="5" name="Picture 4">
            <a:extLst>
              <a:ext uri="{FF2B5EF4-FFF2-40B4-BE49-F238E27FC236}">
                <a16:creationId xmlns:a16="http://schemas.microsoft.com/office/drawing/2014/main" id="{631BFAAF-7069-8B4D-9084-DDB1F924FD46}"/>
              </a:ext>
            </a:extLst>
          </p:cNvPr>
          <p:cNvPicPr>
            <a:picLocks noChangeAspect="1"/>
          </p:cNvPicPr>
          <p:nvPr/>
        </p:nvPicPr>
        <p:blipFill>
          <a:blip r:embed="rId2"/>
          <a:stretch>
            <a:fillRect/>
          </a:stretch>
        </p:blipFill>
        <p:spPr>
          <a:xfrm>
            <a:off x="1474253" y="1592264"/>
            <a:ext cx="9245367" cy="3194624"/>
          </a:xfrm>
          <a:prstGeom prst="rect">
            <a:avLst/>
          </a:prstGeom>
        </p:spPr>
      </p:pic>
      <p:sp>
        <p:nvSpPr>
          <p:cNvPr id="6" name="Rectangle 5">
            <a:extLst>
              <a:ext uri="{FF2B5EF4-FFF2-40B4-BE49-F238E27FC236}">
                <a16:creationId xmlns:a16="http://schemas.microsoft.com/office/drawing/2014/main" id="{9FFC71CC-548B-7242-BCC6-2769983DBEBD}"/>
              </a:ext>
            </a:extLst>
          </p:cNvPr>
          <p:cNvSpPr/>
          <p:nvPr/>
        </p:nvSpPr>
        <p:spPr>
          <a:xfrm>
            <a:off x="2769754" y="5187870"/>
            <a:ext cx="6654364" cy="923330"/>
          </a:xfrm>
          <a:prstGeom prst="rect">
            <a:avLst/>
          </a:prstGeom>
        </p:spPr>
        <p:txBody>
          <a:bodyPr wrap="square">
            <a:spAutoFit/>
          </a:bodyPr>
          <a:lstStyle/>
          <a:p>
            <a:r>
              <a:rPr lang="de-DE" dirty="0"/>
              <a:t>Komplette Lösung:</a:t>
            </a:r>
          </a:p>
          <a:p>
            <a:r>
              <a:rPr lang="de-DE" dirty="0">
                <a:hlinkClick r:id="rId3"/>
              </a:rPr>
              <a:t>gitlab.infomotion.de/lv1871/chatbot/orchestration_layer/</a:t>
            </a:r>
          </a:p>
          <a:p>
            <a:r>
              <a:rPr lang="de-DE" dirty="0">
                <a:hlinkClick r:id="rId3"/>
              </a:rPr>
              <a:t>src/main/resources/chatbot.LvApiService.java</a:t>
            </a:r>
            <a:endParaRPr lang="de-DE" dirty="0"/>
          </a:p>
        </p:txBody>
      </p:sp>
    </p:spTree>
    <p:extLst>
      <p:ext uri="{BB962C8B-B14F-4D97-AF65-F5344CB8AC3E}">
        <p14:creationId xmlns:p14="http://schemas.microsoft.com/office/powerpoint/2010/main" val="3366680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Kata 4: Erweiterungen</a:t>
            </a:r>
          </a:p>
        </p:txBody>
      </p:sp>
      <p:sp>
        <p:nvSpPr>
          <p:cNvPr id="4" name="Textplatzhalter 3"/>
          <p:cNvSpPr>
            <a:spLocks noGrp="1"/>
          </p:cNvSpPr>
          <p:nvPr>
            <p:ph type="body" sz="quarter" idx="10"/>
          </p:nvPr>
        </p:nvSpPr>
        <p:spPr/>
        <p:txBody>
          <a:bodyPr/>
          <a:lstStyle/>
          <a:p>
            <a:endParaRPr lang="de-DE" dirty="0"/>
          </a:p>
        </p:txBody>
      </p:sp>
      <p:sp>
        <p:nvSpPr>
          <p:cNvPr id="12" name="Inhaltsplatzhalter 2"/>
          <p:cNvSpPr txBox="1">
            <a:spLocks/>
          </p:cNvSpPr>
          <p:nvPr/>
        </p:nvSpPr>
        <p:spPr>
          <a:xfrm>
            <a:off x="635367" y="2187420"/>
            <a:ext cx="4896000" cy="1800000"/>
          </a:xfrm>
          <a:prstGeom prst="rect">
            <a:avLst/>
          </a:prstGeom>
        </p:spPr>
        <p:txBody>
          <a:bodyPr vert="horz" lIns="72000" tIns="72000" rIns="72000" bIns="72000" rtlCol="0">
            <a:noAutofit/>
          </a:bodyPr>
          <a:lstStyle>
            <a:defPPr>
              <a:defRPr lang="en-US"/>
            </a:defPPr>
            <a:lvl1pPr marL="180000" indent="-180000">
              <a:lnSpc>
                <a:spcPct val="120000"/>
              </a:lnSpc>
              <a:spcBef>
                <a:spcPts val="400"/>
              </a:spcBef>
              <a:buClr>
                <a:schemeClr val="accent3"/>
              </a:buClr>
              <a:buFont typeface="Century Gothic" panose="020B0502020202020204" pitchFamily="34" charset="0"/>
              <a:buChar char="›"/>
              <a:defRPr sz="1600"/>
            </a:lvl1pPr>
            <a:lvl2pPr marL="357188" indent="-174625">
              <a:lnSpc>
                <a:spcPct val="120000"/>
              </a:lnSpc>
              <a:spcBef>
                <a:spcPts val="400"/>
              </a:spcBef>
              <a:buClr>
                <a:schemeClr val="accent3"/>
              </a:buClr>
              <a:buFont typeface="Century Gothic" panose="020B0502020202020204" pitchFamily="34" charset="0"/>
              <a:buChar char="›"/>
              <a:defRPr sz="1600"/>
            </a:lvl2pPr>
            <a:lvl3pPr marL="539750" indent="-182563">
              <a:lnSpc>
                <a:spcPct val="120000"/>
              </a:lnSpc>
              <a:spcBef>
                <a:spcPts val="400"/>
              </a:spcBef>
              <a:buClr>
                <a:schemeClr val="accent3"/>
              </a:buClr>
              <a:buFont typeface="Century Gothic" panose="020B0502020202020204" pitchFamily="34" charset="0"/>
              <a:buChar char="›"/>
              <a:defRPr sz="1400"/>
            </a:lvl3pPr>
            <a:lvl4pPr marL="714375" indent="-174625">
              <a:lnSpc>
                <a:spcPct val="120000"/>
              </a:lnSpc>
              <a:spcBef>
                <a:spcPts val="400"/>
              </a:spcBef>
              <a:buClr>
                <a:schemeClr val="accent3"/>
              </a:buClr>
              <a:buFont typeface="Century Gothic" panose="020B0502020202020204" pitchFamily="34" charset="0"/>
              <a:buChar char="›"/>
              <a:defRPr sz="1400"/>
            </a:lvl4pPr>
            <a:lvl5pPr marL="898525" indent="-184150">
              <a:lnSpc>
                <a:spcPct val="120000"/>
              </a:lnSpc>
              <a:spcBef>
                <a:spcPts val="400"/>
              </a:spcBef>
              <a:buClr>
                <a:schemeClr val="accent3"/>
              </a:buClr>
              <a:buFont typeface="Century Gothic" panose="020B0502020202020204" pitchFamily="34" charset="0"/>
              <a:buChar char="›"/>
              <a:defRPr sz="12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de-DE" altLang="de-DE" sz="1400" noProof="1"/>
              <a:t>Füge eine UI hinzu</a:t>
            </a:r>
          </a:p>
          <a:p>
            <a:r>
              <a:rPr lang="de-DE" altLang="de-DE" sz="1400" noProof="1"/>
              <a:t>Bringe dem Chatbot Chit Chat bei</a:t>
            </a:r>
          </a:p>
          <a:p>
            <a:r>
              <a:rPr lang="de-DE" altLang="de-DE" sz="1400" noProof="1"/>
              <a:t>Logge Ein- und Ausgaben</a:t>
            </a:r>
          </a:p>
          <a:p>
            <a:r>
              <a:rPr lang="de-DE" sz="1400" dirty="0"/>
              <a:t>Erstelle ein Backup des </a:t>
            </a:r>
            <a:r>
              <a:rPr lang="de-DE" sz="1400" dirty="0" err="1"/>
              <a:t>Workspaces</a:t>
            </a:r>
            <a:endParaRPr lang="de-DE" sz="1400" dirty="0"/>
          </a:p>
        </p:txBody>
      </p:sp>
      <p:sp>
        <p:nvSpPr>
          <p:cNvPr id="16" name="Inhaltsplatzhalter 2"/>
          <p:cNvSpPr txBox="1">
            <a:spLocks/>
          </p:cNvSpPr>
          <p:nvPr/>
        </p:nvSpPr>
        <p:spPr>
          <a:xfrm>
            <a:off x="635367" y="4691013"/>
            <a:ext cx="4896000" cy="1800000"/>
          </a:xfrm>
          <a:prstGeom prst="rect">
            <a:avLst/>
          </a:prstGeom>
        </p:spPr>
        <p:txBody>
          <a:bodyPr vert="horz" lIns="72000" tIns="72000" rIns="72000" bIns="72000" rtlCol="0">
            <a:noAutofit/>
          </a:bodyPr>
          <a:lstStyle>
            <a:defPPr>
              <a:defRPr lang="en-US"/>
            </a:defPPr>
            <a:lvl1pPr marL="180000" indent="-180000">
              <a:lnSpc>
                <a:spcPct val="120000"/>
              </a:lnSpc>
              <a:spcBef>
                <a:spcPts val="400"/>
              </a:spcBef>
              <a:buClr>
                <a:schemeClr val="accent3"/>
              </a:buClr>
              <a:buFont typeface="Century Gothic" panose="020B0502020202020204" pitchFamily="34" charset="0"/>
              <a:buChar char="›"/>
              <a:defRPr sz="1600"/>
            </a:lvl1pPr>
            <a:lvl2pPr marL="357188" indent="-174625">
              <a:lnSpc>
                <a:spcPct val="120000"/>
              </a:lnSpc>
              <a:spcBef>
                <a:spcPts val="400"/>
              </a:spcBef>
              <a:buClr>
                <a:schemeClr val="accent3"/>
              </a:buClr>
              <a:buFont typeface="Century Gothic" panose="020B0502020202020204" pitchFamily="34" charset="0"/>
              <a:buChar char="›"/>
              <a:defRPr sz="1600"/>
            </a:lvl2pPr>
            <a:lvl3pPr marL="539750" indent="-182563">
              <a:lnSpc>
                <a:spcPct val="120000"/>
              </a:lnSpc>
              <a:spcBef>
                <a:spcPts val="400"/>
              </a:spcBef>
              <a:buClr>
                <a:schemeClr val="accent3"/>
              </a:buClr>
              <a:buFont typeface="Century Gothic" panose="020B0502020202020204" pitchFamily="34" charset="0"/>
              <a:buChar char="›"/>
              <a:defRPr sz="1400"/>
            </a:lvl3pPr>
            <a:lvl4pPr marL="714375" indent="-174625">
              <a:lnSpc>
                <a:spcPct val="120000"/>
              </a:lnSpc>
              <a:spcBef>
                <a:spcPts val="400"/>
              </a:spcBef>
              <a:buClr>
                <a:schemeClr val="accent3"/>
              </a:buClr>
              <a:buFont typeface="Century Gothic" panose="020B0502020202020204" pitchFamily="34" charset="0"/>
              <a:buChar char="›"/>
              <a:defRPr sz="1400"/>
            </a:lvl4pPr>
            <a:lvl5pPr marL="898525" indent="-184150">
              <a:lnSpc>
                <a:spcPct val="120000"/>
              </a:lnSpc>
              <a:spcBef>
                <a:spcPts val="400"/>
              </a:spcBef>
              <a:buClr>
                <a:schemeClr val="accent3"/>
              </a:buClr>
              <a:buFont typeface="Century Gothic" panose="020B0502020202020204" pitchFamily="34" charset="0"/>
              <a:buChar char="›"/>
              <a:defRPr sz="12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de-DE" altLang="de-DE" sz="1400" noProof="1"/>
              <a:t>Es darf keinen einzelne Intent mit allem Chit Chat geben (Dominanz eines Intents)</a:t>
            </a:r>
          </a:p>
          <a:p>
            <a:endParaRPr lang="de-DE" altLang="de-DE" sz="1400" noProof="1"/>
          </a:p>
        </p:txBody>
      </p:sp>
      <p:sp>
        <p:nvSpPr>
          <p:cNvPr id="17" name="Rechteck 16"/>
          <p:cNvSpPr>
            <a:spLocks/>
          </p:cNvSpPr>
          <p:nvPr/>
        </p:nvSpPr>
        <p:spPr>
          <a:xfrm>
            <a:off x="635367" y="4320548"/>
            <a:ext cx="4896000" cy="360000"/>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pPr fontAlgn="ctr"/>
            <a:r>
              <a:rPr lang="de-DE" sz="1600" cap="all" dirty="0">
                <a:solidFill>
                  <a:schemeClr val="accent3"/>
                </a:solidFill>
              </a:rPr>
              <a:t>Hinweise</a:t>
            </a:r>
          </a:p>
        </p:txBody>
      </p:sp>
      <p:cxnSp>
        <p:nvCxnSpPr>
          <p:cNvPr id="18" name="Gerade Verbindung 101"/>
          <p:cNvCxnSpPr>
            <a:cxnSpLocks/>
          </p:cNvCxnSpPr>
          <p:nvPr/>
        </p:nvCxnSpPr>
        <p:spPr>
          <a:xfrm>
            <a:off x="635368" y="4320548"/>
            <a:ext cx="1"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sp>
        <p:nvSpPr>
          <p:cNvPr id="24" name="Inhaltsplatzhalter 2"/>
          <p:cNvSpPr txBox="1">
            <a:spLocks/>
          </p:cNvSpPr>
          <p:nvPr/>
        </p:nvSpPr>
        <p:spPr>
          <a:xfrm>
            <a:off x="6675647" y="2186390"/>
            <a:ext cx="4896000" cy="1800000"/>
          </a:xfrm>
          <a:prstGeom prst="rect">
            <a:avLst/>
          </a:prstGeom>
        </p:spPr>
        <p:txBody>
          <a:bodyPr vert="horz" lIns="72000" tIns="72000" rIns="72000" bIns="72000" rtlCol="0">
            <a:noAutofit/>
          </a:bodyPr>
          <a:lstStyle>
            <a:defPPr>
              <a:defRPr lang="en-US"/>
            </a:defPPr>
            <a:lvl1pPr marL="180000" indent="-180000">
              <a:lnSpc>
                <a:spcPct val="120000"/>
              </a:lnSpc>
              <a:spcBef>
                <a:spcPts val="400"/>
              </a:spcBef>
              <a:buClr>
                <a:schemeClr val="accent3"/>
              </a:buClr>
              <a:buFont typeface="Century Gothic" panose="020B0502020202020204" pitchFamily="34" charset="0"/>
              <a:buChar char="›"/>
              <a:defRPr sz="1600"/>
            </a:lvl1pPr>
            <a:lvl2pPr marL="357188" indent="-174625">
              <a:lnSpc>
                <a:spcPct val="120000"/>
              </a:lnSpc>
              <a:spcBef>
                <a:spcPts val="400"/>
              </a:spcBef>
              <a:buClr>
                <a:schemeClr val="accent3"/>
              </a:buClr>
              <a:buFont typeface="Century Gothic" panose="020B0502020202020204" pitchFamily="34" charset="0"/>
              <a:buChar char="›"/>
              <a:defRPr sz="1600"/>
            </a:lvl2pPr>
            <a:lvl3pPr marL="539750" indent="-182563">
              <a:lnSpc>
                <a:spcPct val="120000"/>
              </a:lnSpc>
              <a:spcBef>
                <a:spcPts val="400"/>
              </a:spcBef>
              <a:buClr>
                <a:schemeClr val="accent3"/>
              </a:buClr>
              <a:buFont typeface="Century Gothic" panose="020B0502020202020204" pitchFamily="34" charset="0"/>
              <a:buChar char="›"/>
              <a:defRPr sz="1400"/>
            </a:lvl3pPr>
            <a:lvl4pPr marL="714375" indent="-174625">
              <a:lnSpc>
                <a:spcPct val="120000"/>
              </a:lnSpc>
              <a:spcBef>
                <a:spcPts val="400"/>
              </a:spcBef>
              <a:buClr>
                <a:schemeClr val="accent3"/>
              </a:buClr>
              <a:buFont typeface="Century Gothic" panose="020B0502020202020204" pitchFamily="34" charset="0"/>
              <a:buChar char="›"/>
              <a:defRPr sz="1400"/>
            </a:lvl4pPr>
            <a:lvl5pPr marL="898525" indent="-184150">
              <a:lnSpc>
                <a:spcPct val="120000"/>
              </a:lnSpc>
              <a:spcBef>
                <a:spcPts val="400"/>
              </a:spcBef>
              <a:buClr>
                <a:schemeClr val="accent3"/>
              </a:buClr>
              <a:buFont typeface="Century Gothic" panose="020B0502020202020204" pitchFamily="34" charset="0"/>
              <a:buChar char="›"/>
              <a:defRPr sz="12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de-DE" altLang="de-DE" sz="1400" noProof="1"/>
              <a:t>Nutzer chattet über eine UI</a:t>
            </a:r>
          </a:p>
          <a:p>
            <a:r>
              <a:rPr lang="de-DE" altLang="de-DE" sz="1400" noProof="1"/>
              <a:t>Chatbot beantwortet eine Frage zum Wetter</a:t>
            </a:r>
          </a:p>
          <a:p>
            <a:r>
              <a:rPr lang="de-DE" altLang="de-DE" sz="1400" noProof="1"/>
              <a:t>Administrator kann Chatverlauf in Datenbank nachverfolgen</a:t>
            </a:r>
          </a:p>
        </p:txBody>
      </p:sp>
      <p:sp>
        <p:nvSpPr>
          <p:cNvPr id="27" name="Inhaltsplatzhalter 2"/>
          <p:cNvSpPr txBox="1">
            <a:spLocks/>
          </p:cNvSpPr>
          <p:nvPr/>
        </p:nvSpPr>
        <p:spPr>
          <a:xfrm>
            <a:off x="6675647" y="4689983"/>
            <a:ext cx="4895998" cy="1800000"/>
          </a:xfrm>
          <a:prstGeom prst="rect">
            <a:avLst/>
          </a:prstGeom>
        </p:spPr>
        <p:txBody>
          <a:bodyPr vert="horz" lIns="72000" tIns="72000" rIns="72000" bIns="72000" rtlCol="0">
            <a:noAutofit/>
          </a:bodyPr>
          <a:lstStyle>
            <a:defPPr>
              <a:defRPr lang="en-US"/>
            </a:defPPr>
            <a:lvl1pPr marL="180000" indent="-180000">
              <a:lnSpc>
                <a:spcPct val="120000"/>
              </a:lnSpc>
              <a:spcBef>
                <a:spcPts val="400"/>
              </a:spcBef>
              <a:buClr>
                <a:schemeClr val="accent3"/>
              </a:buClr>
              <a:buFont typeface="Century Gothic" panose="020B0502020202020204" pitchFamily="34" charset="0"/>
              <a:buChar char="›"/>
              <a:defRPr sz="1600"/>
            </a:lvl1pPr>
            <a:lvl2pPr marL="357188" indent="-174625">
              <a:lnSpc>
                <a:spcPct val="120000"/>
              </a:lnSpc>
              <a:spcBef>
                <a:spcPts val="400"/>
              </a:spcBef>
              <a:buClr>
                <a:schemeClr val="accent3"/>
              </a:buClr>
              <a:buFont typeface="Century Gothic" panose="020B0502020202020204" pitchFamily="34" charset="0"/>
              <a:buChar char="›"/>
              <a:defRPr sz="1600"/>
            </a:lvl2pPr>
            <a:lvl3pPr marL="539750" indent="-182563">
              <a:lnSpc>
                <a:spcPct val="120000"/>
              </a:lnSpc>
              <a:spcBef>
                <a:spcPts val="400"/>
              </a:spcBef>
              <a:buClr>
                <a:schemeClr val="accent3"/>
              </a:buClr>
              <a:buFont typeface="Century Gothic" panose="020B0502020202020204" pitchFamily="34" charset="0"/>
              <a:buChar char="›"/>
              <a:defRPr sz="1400"/>
            </a:lvl3pPr>
            <a:lvl4pPr marL="714375" indent="-174625">
              <a:lnSpc>
                <a:spcPct val="120000"/>
              </a:lnSpc>
              <a:spcBef>
                <a:spcPts val="400"/>
              </a:spcBef>
              <a:buClr>
                <a:schemeClr val="accent3"/>
              </a:buClr>
              <a:buFont typeface="Century Gothic" panose="020B0502020202020204" pitchFamily="34" charset="0"/>
              <a:buChar char="›"/>
              <a:defRPr sz="1400"/>
            </a:lvl4pPr>
            <a:lvl5pPr marL="898525" indent="-184150">
              <a:lnSpc>
                <a:spcPct val="120000"/>
              </a:lnSpc>
              <a:spcBef>
                <a:spcPts val="400"/>
              </a:spcBef>
              <a:buClr>
                <a:schemeClr val="accent3"/>
              </a:buClr>
              <a:buFont typeface="Century Gothic" panose="020B0502020202020204" pitchFamily="34" charset="0"/>
              <a:buChar char="›"/>
              <a:defRPr sz="12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de-DE" sz="1400" dirty="0">
                <a:hlinkClick r:id="rId3"/>
              </a:rPr>
              <a:t>git.ng.bluemix.net/insdach/chatbot-template</a:t>
            </a:r>
            <a:endParaRPr lang="de-DE" sz="1400" dirty="0"/>
          </a:p>
          <a:p>
            <a:endParaRPr lang="de-DE" sz="1400" dirty="0"/>
          </a:p>
          <a:p>
            <a:endParaRPr lang="de-DE" sz="1400" dirty="0"/>
          </a:p>
        </p:txBody>
      </p:sp>
      <p:sp>
        <p:nvSpPr>
          <p:cNvPr id="28" name="Rechteck 27"/>
          <p:cNvSpPr>
            <a:spLocks/>
          </p:cNvSpPr>
          <p:nvPr/>
        </p:nvSpPr>
        <p:spPr>
          <a:xfrm>
            <a:off x="6675647" y="4319518"/>
            <a:ext cx="4896000" cy="360000"/>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pPr fontAlgn="ctr"/>
            <a:r>
              <a:rPr lang="de-DE" sz="1600" cap="all" dirty="0" err="1">
                <a:solidFill>
                  <a:schemeClr val="accent3"/>
                </a:solidFill>
              </a:rPr>
              <a:t>Resourcen</a:t>
            </a:r>
            <a:endParaRPr lang="de-DE" sz="1600" cap="all" dirty="0">
              <a:solidFill>
                <a:schemeClr val="accent3"/>
              </a:solidFill>
            </a:endParaRPr>
          </a:p>
        </p:txBody>
      </p:sp>
      <p:cxnSp>
        <p:nvCxnSpPr>
          <p:cNvPr id="29" name="Gerade Verbindung 101"/>
          <p:cNvCxnSpPr>
            <a:cxnSpLocks/>
          </p:cNvCxnSpPr>
          <p:nvPr/>
        </p:nvCxnSpPr>
        <p:spPr>
          <a:xfrm>
            <a:off x="6675647" y="4319518"/>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sp>
        <p:nvSpPr>
          <p:cNvPr id="19" name="Rechteck 18"/>
          <p:cNvSpPr>
            <a:spLocks/>
          </p:cNvSpPr>
          <p:nvPr/>
        </p:nvSpPr>
        <p:spPr>
          <a:xfrm>
            <a:off x="632742" y="1816955"/>
            <a:ext cx="4896000" cy="360000"/>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pPr fontAlgn="ctr"/>
            <a:r>
              <a:rPr lang="de-DE" sz="1600" cap="all" dirty="0">
                <a:solidFill>
                  <a:schemeClr val="accent3"/>
                </a:solidFill>
              </a:rPr>
              <a:t>Problembeschreibung</a:t>
            </a:r>
            <a:endParaRPr lang="de-DE" sz="1600" dirty="0">
              <a:solidFill>
                <a:schemeClr val="accent3"/>
              </a:solidFill>
            </a:endParaRPr>
          </a:p>
        </p:txBody>
      </p:sp>
      <p:sp>
        <p:nvSpPr>
          <p:cNvPr id="21" name="Rechteck 20"/>
          <p:cNvSpPr>
            <a:spLocks/>
          </p:cNvSpPr>
          <p:nvPr/>
        </p:nvSpPr>
        <p:spPr>
          <a:xfrm>
            <a:off x="6675647" y="1815925"/>
            <a:ext cx="4896000" cy="360000"/>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pPr fontAlgn="ctr"/>
            <a:r>
              <a:rPr lang="de-DE" sz="1600" cap="all" dirty="0" err="1">
                <a:solidFill>
                  <a:schemeClr val="accent3"/>
                </a:solidFill>
              </a:rPr>
              <a:t>Use</a:t>
            </a:r>
            <a:r>
              <a:rPr lang="de-DE" sz="1600" cap="all" dirty="0">
                <a:solidFill>
                  <a:schemeClr val="accent3"/>
                </a:solidFill>
              </a:rPr>
              <a:t> Cases</a:t>
            </a:r>
          </a:p>
        </p:txBody>
      </p:sp>
      <p:cxnSp>
        <p:nvCxnSpPr>
          <p:cNvPr id="14" name="Gerade Verbindung 101"/>
          <p:cNvCxnSpPr>
            <a:cxnSpLocks/>
          </p:cNvCxnSpPr>
          <p:nvPr/>
        </p:nvCxnSpPr>
        <p:spPr>
          <a:xfrm flipH="1">
            <a:off x="632742" y="1816955"/>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cxnSp>
        <p:nvCxnSpPr>
          <p:cNvPr id="26" name="Gerade Verbindung 101"/>
          <p:cNvCxnSpPr>
            <a:cxnSpLocks/>
          </p:cNvCxnSpPr>
          <p:nvPr/>
        </p:nvCxnSpPr>
        <p:spPr>
          <a:xfrm>
            <a:off x="6675647" y="1815925"/>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5963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7D268-DBD0-414C-85DE-3506F4E45857}"/>
              </a:ext>
            </a:extLst>
          </p:cNvPr>
          <p:cNvSpPr>
            <a:spLocks noGrp="1"/>
          </p:cNvSpPr>
          <p:nvPr>
            <p:ph type="title"/>
          </p:nvPr>
        </p:nvSpPr>
        <p:spPr/>
        <p:txBody>
          <a:bodyPr/>
          <a:lstStyle/>
          <a:p>
            <a:r>
              <a:rPr lang="de-DE" dirty="0"/>
              <a:t>Kata 4: Erweiterungen</a:t>
            </a:r>
          </a:p>
        </p:txBody>
      </p:sp>
      <p:sp>
        <p:nvSpPr>
          <p:cNvPr id="3" name="Text Placeholder 2">
            <a:extLst>
              <a:ext uri="{FF2B5EF4-FFF2-40B4-BE49-F238E27FC236}">
                <a16:creationId xmlns:a16="http://schemas.microsoft.com/office/drawing/2014/main" id="{F48168C5-D647-A142-AE00-D0870958943B}"/>
              </a:ext>
            </a:extLst>
          </p:cNvPr>
          <p:cNvSpPr>
            <a:spLocks noGrp="1"/>
          </p:cNvSpPr>
          <p:nvPr>
            <p:ph type="body" sz="quarter" idx="10"/>
          </p:nvPr>
        </p:nvSpPr>
        <p:spPr/>
        <p:txBody>
          <a:bodyPr/>
          <a:lstStyle/>
          <a:p>
            <a:endParaRPr lang="de-DE"/>
          </a:p>
        </p:txBody>
      </p:sp>
      <p:pic>
        <p:nvPicPr>
          <p:cNvPr id="5" name="Picture 4">
            <a:extLst>
              <a:ext uri="{FF2B5EF4-FFF2-40B4-BE49-F238E27FC236}">
                <a16:creationId xmlns:a16="http://schemas.microsoft.com/office/drawing/2014/main" id="{2E94013E-D5E2-914A-949D-D785081866A0}"/>
              </a:ext>
            </a:extLst>
          </p:cNvPr>
          <p:cNvPicPr>
            <a:picLocks noChangeAspect="1"/>
          </p:cNvPicPr>
          <p:nvPr/>
        </p:nvPicPr>
        <p:blipFill>
          <a:blip r:embed="rId2"/>
          <a:stretch>
            <a:fillRect/>
          </a:stretch>
        </p:blipFill>
        <p:spPr>
          <a:xfrm>
            <a:off x="650326" y="1592264"/>
            <a:ext cx="5866088" cy="4818572"/>
          </a:xfrm>
          <a:prstGeom prst="rect">
            <a:avLst/>
          </a:prstGeom>
        </p:spPr>
      </p:pic>
      <p:sp>
        <p:nvSpPr>
          <p:cNvPr id="6" name="Rectangle 5">
            <a:extLst>
              <a:ext uri="{FF2B5EF4-FFF2-40B4-BE49-F238E27FC236}">
                <a16:creationId xmlns:a16="http://schemas.microsoft.com/office/drawing/2014/main" id="{7CABB37E-71EE-914B-B488-6AE25942E232}"/>
              </a:ext>
            </a:extLst>
          </p:cNvPr>
          <p:cNvSpPr/>
          <p:nvPr/>
        </p:nvSpPr>
        <p:spPr>
          <a:xfrm>
            <a:off x="6973539" y="2971064"/>
            <a:ext cx="4346102" cy="923330"/>
          </a:xfrm>
          <a:prstGeom prst="rect">
            <a:avLst/>
          </a:prstGeom>
        </p:spPr>
        <p:txBody>
          <a:bodyPr wrap="square">
            <a:spAutoFit/>
          </a:bodyPr>
          <a:lstStyle/>
          <a:p>
            <a:r>
              <a:rPr lang="de-DE" dirty="0"/>
              <a:t>Komplette Lösung:</a:t>
            </a:r>
            <a:endParaRPr lang="de-DE" dirty="0">
              <a:hlinkClick r:id="rId3"/>
            </a:endParaRPr>
          </a:p>
          <a:p>
            <a:r>
              <a:rPr lang="de-DE" dirty="0">
                <a:hlinkClick r:id="rId3"/>
              </a:rPr>
              <a:t>gitlab.infomotion.de/lv1871/chatbot/orchestration_layer_extended</a:t>
            </a:r>
            <a:endParaRPr lang="de-DE" dirty="0"/>
          </a:p>
        </p:txBody>
      </p:sp>
    </p:spTree>
    <p:extLst>
      <p:ext uri="{BB962C8B-B14F-4D97-AF65-F5344CB8AC3E}">
        <p14:creationId xmlns:p14="http://schemas.microsoft.com/office/powerpoint/2010/main" val="1056549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Agenda</a:t>
            </a:r>
          </a:p>
        </p:txBody>
      </p:sp>
      <p:sp>
        <p:nvSpPr>
          <p:cNvPr id="3" name="Textplatzhalter 2"/>
          <p:cNvSpPr>
            <a:spLocks noGrp="1"/>
          </p:cNvSpPr>
          <p:nvPr>
            <p:ph type="body" sz="quarter" idx="10"/>
          </p:nvPr>
        </p:nvSpPr>
        <p:spPr/>
        <p:txBody>
          <a:bodyPr/>
          <a:lstStyle/>
          <a:p>
            <a:endParaRPr lang="de-DE"/>
          </a:p>
        </p:txBody>
      </p:sp>
      <p:sp>
        <p:nvSpPr>
          <p:cNvPr id="4" name="Richtungspfeil 3"/>
          <p:cNvSpPr/>
          <p:nvPr>
            <p:custDataLst>
              <p:tags r:id="rId1"/>
            </p:custDataLst>
          </p:nvPr>
        </p:nvSpPr>
        <p:spPr bwMode="auto">
          <a:xfrm rot="5400000">
            <a:off x="1279349" y="1215653"/>
            <a:ext cx="1557841" cy="2815889"/>
          </a:xfrm>
          <a:prstGeom prst="homePlate">
            <a:avLst>
              <a:gd name="adj" fmla="val 16924"/>
            </a:avLst>
          </a:prstGeom>
          <a:solidFill>
            <a:schemeClr val="bg2">
              <a:lumMod val="100000"/>
            </a:schemeClr>
          </a:solidFill>
          <a:ln w="9525">
            <a:solidFill>
              <a:schemeClr val="bg2">
                <a:lumMod val="100000"/>
              </a:schemeClr>
            </a:solidFill>
            <a:miter lim="800000"/>
            <a:headEnd/>
            <a:tailEnd/>
          </a:ln>
          <a:effectLst/>
        </p:spPr>
        <p:txBody>
          <a:bodyPr vert="vert270" lIns="90000" tIns="46800" rIns="90000" bIns="46800" anchor="ctr"/>
          <a:lstStyle/>
          <a:p>
            <a:pPr algn="ctr">
              <a:spcBef>
                <a:spcPct val="0"/>
              </a:spcBef>
              <a:spcAft>
                <a:spcPct val="0"/>
              </a:spcAft>
              <a:buClrTx/>
            </a:pPr>
            <a:r>
              <a:rPr lang="de-DE" sz="1600" dirty="0">
                <a:solidFill>
                  <a:schemeClr val="accent3">
                    <a:lumMod val="100000"/>
                  </a:schemeClr>
                </a:solidFill>
                <a:latin typeface="Century Gothic" panose="020B0502020202020204" pitchFamily="34" charset="0"/>
              </a:rPr>
              <a:t>Einführung</a:t>
            </a:r>
            <a:endParaRPr lang="en-AU" sz="1600" dirty="0">
              <a:solidFill>
                <a:schemeClr val="accent3">
                  <a:lumMod val="100000"/>
                </a:schemeClr>
              </a:solidFill>
              <a:latin typeface="Century Gothic" panose="020B0502020202020204" pitchFamily="34" charset="0"/>
            </a:endParaRPr>
          </a:p>
        </p:txBody>
      </p:sp>
      <p:sp>
        <p:nvSpPr>
          <p:cNvPr id="5" name="Eingekerbter Richtungspfeil 4"/>
          <p:cNvSpPr/>
          <p:nvPr>
            <p:custDataLst>
              <p:tags r:id="rId2"/>
            </p:custDataLst>
          </p:nvPr>
        </p:nvSpPr>
        <p:spPr bwMode="auto">
          <a:xfrm rot="5400000">
            <a:off x="1283443" y="3966859"/>
            <a:ext cx="1549651" cy="2815889"/>
          </a:xfrm>
          <a:prstGeom prst="chevron">
            <a:avLst>
              <a:gd name="adj" fmla="val 16917"/>
            </a:avLst>
          </a:prstGeom>
          <a:solidFill>
            <a:schemeClr val="bg2">
              <a:lumMod val="100000"/>
            </a:schemeClr>
          </a:solidFill>
          <a:ln w="9525">
            <a:solidFill>
              <a:schemeClr val="bg2">
                <a:lumMod val="100000"/>
              </a:schemeClr>
            </a:solidFill>
            <a:miter lim="800000"/>
            <a:headEnd/>
            <a:tailEnd/>
          </a:ln>
          <a:effectLst/>
        </p:spPr>
        <p:txBody>
          <a:bodyPr vert="vert270" lIns="90000" tIns="46800" rIns="90000" bIns="46800" anchor="ctr"/>
          <a:lstStyle/>
          <a:p>
            <a:pPr algn="ctr">
              <a:spcBef>
                <a:spcPct val="0"/>
              </a:spcBef>
              <a:spcAft>
                <a:spcPct val="0"/>
              </a:spcAft>
            </a:pPr>
            <a:r>
              <a:rPr lang="de-DE" sz="1600" dirty="0" err="1">
                <a:solidFill>
                  <a:schemeClr val="accent3">
                    <a:lumMod val="100000"/>
                  </a:schemeClr>
                </a:solidFill>
                <a:latin typeface="Century Gothic" panose="020B0502020202020204" pitchFamily="34" charset="0"/>
              </a:rPr>
              <a:t>Wrap-up</a:t>
            </a:r>
            <a:endParaRPr lang="en-AU" sz="1600" dirty="0">
              <a:solidFill>
                <a:schemeClr val="accent3">
                  <a:lumMod val="100000"/>
                </a:schemeClr>
              </a:solidFill>
              <a:latin typeface="Century Gothic" panose="020B0502020202020204" pitchFamily="34" charset="0"/>
            </a:endParaRPr>
          </a:p>
        </p:txBody>
      </p:sp>
      <p:sp>
        <p:nvSpPr>
          <p:cNvPr id="6" name="Eingekerbter Richtungspfeil 5"/>
          <p:cNvSpPr/>
          <p:nvPr>
            <p:custDataLst>
              <p:tags r:id="rId3"/>
            </p:custDataLst>
          </p:nvPr>
        </p:nvSpPr>
        <p:spPr bwMode="auto">
          <a:xfrm rot="5400000">
            <a:off x="1283443" y="2593304"/>
            <a:ext cx="1549651" cy="2815889"/>
          </a:xfrm>
          <a:prstGeom prst="chevron">
            <a:avLst>
              <a:gd name="adj" fmla="val 16917"/>
            </a:avLst>
          </a:prstGeom>
          <a:solidFill>
            <a:schemeClr val="bg2">
              <a:lumMod val="100000"/>
            </a:schemeClr>
          </a:solidFill>
          <a:ln w="9525">
            <a:solidFill>
              <a:schemeClr val="bg2">
                <a:lumMod val="100000"/>
              </a:schemeClr>
            </a:solidFill>
            <a:miter lim="800000"/>
            <a:headEnd/>
            <a:tailEnd/>
          </a:ln>
          <a:effectLst/>
        </p:spPr>
        <p:txBody>
          <a:bodyPr vert="vert270" anchor="ctr"/>
          <a:lstStyle/>
          <a:p>
            <a:pPr algn="ctr">
              <a:spcBef>
                <a:spcPct val="0"/>
              </a:spcBef>
              <a:spcAft>
                <a:spcPct val="0"/>
              </a:spcAft>
              <a:buClrTx/>
            </a:pPr>
            <a:r>
              <a:rPr lang="de-DE" sz="1600" dirty="0">
                <a:solidFill>
                  <a:schemeClr val="accent3">
                    <a:lumMod val="100000"/>
                  </a:schemeClr>
                </a:solidFill>
                <a:latin typeface="Century Gothic" panose="020B0502020202020204" pitchFamily="34" charset="0"/>
              </a:rPr>
              <a:t>Entwicklung Chatbot</a:t>
            </a:r>
            <a:endParaRPr lang="en-AU" sz="1600" dirty="0">
              <a:solidFill>
                <a:schemeClr val="accent3">
                  <a:lumMod val="100000"/>
                </a:schemeClr>
              </a:solidFill>
              <a:latin typeface="Century Gothic" panose="020B0502020202020204" pitchFamily="34" charset="0"/>
            </a:endParaRPr>
          </a:p>
        </p:txBody>
      </p:sp>
      <p:sp>
        <p:nvSpPr>
          <p:cNvPr id="7" name="Rectangle 3"/>
          <p:cNvSpPr txBox="1">
            <a:spLocks noChangeArrowheads="1"/>
          </p:cNvSpPr>
          <p:nvPr>
            <p:custDataLst>
              <p:tags r:id="rId4"/>
            </p:custDataLst>
          </p:nvPr>
        </p:nvSpPr>
        <p:spPr bwMode="auto">
          <a:xfrm>
            <a:off x="3700128" y="1844676"/>
            <a:ext cx="7844165" cy="1309962"/>
          </a:xfrm>
          <a:prstGeom prst="rect">
            <a:avLst/>
          </a:prstGeom>
          <a:noFill/>
          <a:ln w="19050">
            <a:noFill/>
            <a:miter lim="800000"/>
            <a:headEnd/>
            <a:tailEnd/>
          </a:ln>
          <a:effectLst/>
        </p:spPr>
        <p:txBody>
          <a:bodyPr vert="horz" wrap="square" lIns="0" tIns="0" rIns="0" bIns="0" numCol="1" anchor="t" anchorCtr="0" compatLnSpc="1">
            <a:prstTxWarp prst="textNoShape">
              <a:avLst/>
            </a:prstTxWarp>
          </a:bodyPr>
          <a:lstStyle>
            <a:defPPr>
              <a:defRPr lang="en-US"/>
            </a:defPPr>
            <a:lvl1pPr fontAlgn="base">
              <a:spcBef>
                <a:spcPct val="30000"/>
              </a:spcBef>
              <a:spcAft>
                <a:spcPct val="20000"/>
              </a:spcAft>
              <a:buClr>
                <a:schemeClr val="accent2"/>
              </a:buClr>
              <a:buFont typeface="Wingdings" pitchFamily="2" charset="2"/>
              <a:tabLst>
                <a:tab pos="266700" algn="l"/>
                <a:tab pos="631825" algn="l"/>
                <a:tab pos="981075" algn="l"/>
              </a:tabLst>
              <a:defRPr sz="1600" b="1"/>
            </a:lvl1pPr>
            <a:lvl2pPr marL="180000" lvl="1" indent="-180000" fontAlgn="base">
              <a:lnSpc>
                <a:spcPct val="120000"/>
              </a:lnSpc>
              <a:spcBef>
                <a:spcPct val="0"/>
              </a:spcBef>
              <a:spcAft>
                <a:spcPts val="400"/>
              </a:spcAft>
              <a:buClr>
                <a:schemeClr val="accent3">
                  <a:lumMod val="100000"/>
                </a:schemeClr>
              </a:buClr>
              <a:buSzPct val="100000"/>
              <a:buFont typeface="Century Gothic" panose="020B0502020202020204" pitchFamily="34" charset="0"/>
              <a:buChar char="›"/>
              <a:tabLst>
                <a:tab pos="266700" algn="l"/>
                <a:tab pos="631825" algn="l"/>
                <a:tab pos="981075" algn="l"/>
              </a:tabLst>
              <a:defRPr sz="1600" b="0">
                <a:latin typeface="Century Gothic" panose="020B0502020202020204" pitchFamily="34" charset="0"/>
              </a:defRPr>
            </a:lvl2pPr>
            <a:lvl3pPr marL="406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3pPr>
            <a:lvl4pPr marL="609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4pPr>
            <a:lvl5pPr marL="8128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5pPr>
            <a:lvl6pPr marL="12700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6pPr>
            <a:lvl7pPr marL="17272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7pPr>
            <a:lvl8pPr marL="2184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8pPr>
            <a:lvl9pPr marL="2641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9pPr>
          </a:lstStyle>
          <a:p>
            <a:pPr lvl="1"/>
            <a:r>
              <a:rPr lang="de-DE" dirty="0"/>
              <a:t>INFOMOTION</a:t>
            </a:r>
          </a:p>
          <a:p>
            <a:pPr lvl="1"/>
            <a:r>
              <a:rPr lang="de-DE" dirty="0"/>
              <a:t>IBM Cloud (Watson </a:t>
            </a:r>
            <a:r>
              <a:rPr lang="de-DE" dirty="0" err="1"/>
              <a:t>Conversation</a:t>
            </a:r>
            <a:r>
              <a:rPr lang="de-DE" dirty="0"/>
              <a:t>)</a:t>
            </a:r>
          </a:p>
          <a:p>
            <a:pPr lvl="1"/>
            <a:r>
              <a:rPr lang="de-DE" dirty="0"/>
              <a:t>Chatbots</a:t>
            </a:r>
          </a:p>
        </p:txBody>
      </p:sp>
      <p:sp>
        <p:nvSpPr>
          <p:cNvPr id="8" name="Rectangle 3"/>
          <p:cNvSpPr txBox="1">
            <a:spLocks noChangeArrowheads="1"/>
          </p:cNvSpPr>
          <p:nvPr>
            <p:custDataLst>
              <p:tags r:id="rId5"/>
            </p:custDataLst>
          </p:nvPr>
        </p:nvSpPr>
        <p:spPr bwMode="auto">
          <a:xfrm>
            <a:off x="3700128" y="3226422"/>
            <a:ext cx="7844165" cy="1309962"/>
          </a:xfrm>
          <a:prstGeom prst="rect">
            <a:avLst/>
          </a:prstGeom>
          <a:noFill/>
          <a:ln w="19050">
            <a:noFill/>
            <a:miter lim="800000"/>
            <a:headEnd/>
            <a:tailEnd/>
          </a:ln>
          <a:effectLst/>
        </p:spPr>
        <p:txBody>
          <a:bodyPr vert="horz" wrap="square" lIns="0" tIns="0" rIns="0" bIns="0" numCol="1" anchor="t" anchorCtr="0" compatLnSpc="1">
            <a:prstTxWarp prst="textNoShape">
              <a:avLst/>
            </a:prstTxWarp>
          </a:bodyPr>
          <a:lstStyle>
            <a:defPPr>
              <a:defRPr lang="en-US"/>
            </a:defPPr>
            <a:lvl1pPr fontAlgn="base">
              <a:spcBef>
                <a:spcPct val="30000"/>
              </a:spcBef>
              <a:spcAft>
                <a:spcPct val="20000"/>
              </a:spcAft>
              <a:buClr>
                <a:schemeClr val="accent2"/>
              </a:buClr>
              <a:buFont typeface="Wingdings" pitchFamily="2" charset="2"/>
              <a:tabLst>
                <a:tab pos="266700" algn="l"/>
                <a:tab pos="631825" algn="l"/>
                <a:tab pos="981075" algn="l"/>
              </a:tabLst>
              <a:defRPr sz="1600" b="1"/>
            </a:lvl1pPr>
            <a:lvl2pPr marL="180000" lvl="1" indent="-180000" fontAlgn="base">
              <a:lnSpc>
                <a:spcPct val="120000"/>
              </a:lnSpc>
              <a:spcBef>
                <a:spcPct val="0"/>
              </a:spcBef>
              <a:spcAft>
                <a:spcPts val="400"/>
              </a:spcAft>
              <a:buClr>
                <a:schemeClr val="accent3">
                  <a:lumMod val="100000"/>
                </a:schemeClr>
              </a:buClr>
              <a:buSzPct val="100000"/>
              <a:buFont typeface="Century Gothic" panose="020B0502020202020204" pitchFamily="34" charset="0"/>
              <a:buChar char="›"/>
              <a:tabLst>
                <a:tab pos="266700" algn="l"/>
                <a:tab pos="631825" algn="l"/>
                <a:tab pos="981075" algn="l"/>
              </a:tabLst>
              <a:defRPr sz="1600" b="0">
                <a:latin typeface="Century Gothic" panose="020B0502020202020204" pitchFamily="34" charset="0"/>
              </a:defRPr>
            </a:lvl2pPr>
            <a:lvl3pPr marL="406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3pPr>
            <a:lvl4pPr marL="609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4pPr>
            <a:lvl5pPr marL="8128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5pPr>
            <a:lvl6pPr marL="12700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6pPr>
            <a:lvl7pPr marL="17272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7pPr>
            <a:lvl8pPr marL="2184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8pPr>
            <a:lvl9pPr marL="2641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9pPr>
          </a:lstStyle>
          <a:p>
            <a:pPr lvl="1"/>
            <a:r>
              <a:rPr lang="de-DE" dirty="0"/>
              <a:t>Chatbot mit Watson </a:t>
            </a:r>
            <a:r>
              <a:rPr lang="de-DE" dirty="0" err="1"/>
              <a:t>Conversation</a:t>
            </a:r>
            <a:endParaRPr lang="de-DE" dirty="0"/>
          </a:p>
          <a:p>
            <a:pPr lvl="1"/>
            <a:r>
              <a:rPr lang="de-DE" dirty="0"/>
              <a:t>Integration in ein Orchestration Layer</a:t>
            </a:r>
          </a:p>
          <a:p>
            <a:pPr lvl="1"/>
            <a:r>
              <a:rPr lang="de-DE" dirty="0"/>
              <a:t>Anbindung der Sterbegeld API</a:t>
            </a:r>
          </a:p>
          <a:p>
            <a:pPr lvl="1"/>
            <a:r>
              <a:rPr lang="de-DE" dirty="0"/>
              <a:t>Erweiterungen</a:t>
            </a:r>
          </a:p>
        </p:txBody>
      </p:sp>
      <p:sp>
        <p:nvSpPr>
          <p:cNvPr id="9" name="Rectangle 3"/>
          <p:cNvSpPr txBox="1">
            <a:spLocks noChangeArrowheads="1"/>
          </p:cNvSpPr>
          <p:nvPr>
            <p:custDataLst>
              <p:tags r:id="rId6"/>
            </p:custDataLst>
          </p:nvPr>
        </p:nvSpPr>
        <p:spPr bwMode="auto">
          <a:xfrm>
            <a:off x="3700128" y="4776073"/>
            <a:ext cx="7844165" cy="1133865"/>
          </a:xfrm>
          <a:prstGeom prst="rect">
            <a:avLst/>
          </a:prstGeom>
          <a:noFill/>
          <a:ln w="19050">
            <a:noFill/>
            <a:miter lim="800000"/>
            <a:headEnd/>
            <a:tailEnd/>
          </a:ln>
          <a:effectLst/>
        </p:spPr>
        <p:txBody>
          <a:bodyPr vert="horz" wrap="square" lIns="0" tIns="0" rIns="0" bIns="0" numCol="1" anchor="t" anchorCtr="0" compatLnSpc="1">
            <a:prstTxWarp prst="textNoShape">
              <a:avLst/>
            </a:prstTxWarp>
          </a:bodyPr>
          <a:lstStyle>
            <a:defPPr>
              <a:defRPr lang="en-US"/>
            </a:defPPr>
            <a:lvl1pPr fontAlgn="base">
              <a:spcBef>
                <a:spcPct val="30000"/>
              </a:spcBef>
              <a:spcAft>
                <a:spcPct val="20000"/>
              </a:spcAft>
              <a:buClr>
                <a:schemeClr val="accent2"/>
              </a:buClr>
              <a:buFont typeface="Wingdings" pitchFamily="2" charset="2"/>
              <a:tabLst>
                <a:tab pos="266700" algn="l"/>
                <a:tab pos="631825" algn="l"/>
                <a:tab pos="981075" algn="l"/>
              </a:tabLst>
              <a:defRPr sz="1600" b="1"/>
            </a:lvl1pPr>
            <a:lvl2pPr marL="180000" lvl="1" indent="-180000" fontAlgn="base">
              <a:lnSpc>
                <a:spcPct val="120000"/>
              </a:lnSpc>
              <a:spcBef>
                <a:spcPct val="0"/>
              </a:spcBef>
              <a:spcAft>
                <a:spcPts val="400"/>
              </a:spcAft>
              <a:buClr>
                <a:schemeClr val="accent3">
                  <a:lumMod val="100000"/>
                </a:schemeClr>
              </a:buClr>
              <a:buSzPct val="100000"/>
              <a:buFont typeface="Century Gothic" panose="020B0502020202020204" pitchFamily="34" charset="0"/>
              <a:buChar char="›"/>
              <a:tabLst>
                <a:tab pos="266700" algn="l"/>
                <a:tab pos="631825" algn="l"/>
                <a:tab pos="981075" algn="l"/>
              </a:tabLst>
              <a:defRPr sz="1600" b="0">
                <a:latin typeface="Century Gothic" panose="020B0502020202020204" pitchFamily="34" charset="0"/>
              </a:defRPr>
            </a:lvl2pPr>
            <a:lvl3pPr marL="406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3pPr>
            <a:lvl4pPr marL="609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4pPr>
            <a:lvl5pPr marL="8128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5pPr>
            <a:lvl6pPr marL="12700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6pPr>
            <a:lvl7pPr marL="17272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7pPr>
            <a:lvl8pPr marL="2184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8pPr>
            <a:lvl9pPr marL="2641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9pPr>
          </a:lstStyle>
          <a:p>
            <a:pPr lvl="1"/>
            <a:r>
              <a:rPr lang="de-DE" dirty="0"/>
              <a:t>Wie geht es weiter?</a:t>
            </a:r>
          </a:p>
          <a:p>
            <a:pPr lvl="1"/>
            <a:r>
              <a:rPr lang="de-DE" dirty="0" err="1"/>
              <a:t>Lessons</a:t>
            </a:r>
            <a:r>
              <a:rPr lang="de-DE" dirty="0"/>
              <a:t> </a:t>
            </a:r>
            <a:r>
              <a:rPr lang="de-DE" dirty="0" err="1"/>
              <a:t>Learned</a:t>
            </a:r>
            <a:endParaRPr lang="de-DE" dirty="0"/>
          </a:p>
          <a:p>
            <a:pPr marL="0" lvl="1" indent="0">
              <a:buNone/>
            </a:pPr>
            <a:endParaRPr lang="de-DE" dirty="0"/>
          </a:p>
        </p:txBody>
      </p:sp>
    </p:spTree>
    <p:extLst>
      <p:ext uri="{BB962C8B-B14F-4D97-AF65-F5344CB8AC3E}">
        <p14:creationId xmlns:p14="http://schemas.microsoft.com/office/powerpoint/2010/main" val="3177064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8B958-53D5-C145-A67A-AFB8DA22CE24}"/>
              </a:ext>
            </a:extLst>
          </p:cNvPr>
          <p:cNvSpPr>
            <a:spLocks noGrp="1"/>
          </p:cNvSpPr>
          <p:nvPr>
            <p:ph type="ctrTitle"/>
          </p:nvPr>
        </p:nvSpPr>
        <p:spPr/>
        <p:txBody>
          <a:bodyPr/>
          <a:lstStyle/>
          <a:p>
            <a:r>
              <a:rPr lang="de-DE" dirty="0" err="1"/>
              <a:t>Wrap-up</a:t>
            </a:r>
            <a:endParaRPr lang="de-DE" dirty="0"/>
          </a:p>
        </p:txBody>
      </p:sp>
      <p:sp>
        <p:nvSpPr>
          <p:cNvPr id="3" name="Content Placeholder 2">
            <a:extLst>
              <a:ext uri="{FF2B5EF4-FFF2-40B4-BE49-F238E27FC236}">
                <a16:creationId xmlns:a16="http://schemas.microsoft.com/office/drawing/2014/main" id="{3E06E85F-E578-E64F-8B02-1E8856231453}"/>
              </a:ext>
            </a:extLst>
          </p:cNvPr>
          <p:cNvSpPr>
            <a:spLocks noGrp="1"/>
          </p:cNvSpPr>
          <p:nvPr>
            <p:ph sz="quarter" idx="10"/>
          </p:nvPr>
        </p:nvSpPr>
        <p:spPr/>
        <p:txBody>
          <a:bodyPr/>
          <a:lstStyle/>
          <a:p>
            <a:endParaRPr lang="de-DE"/>
          </a:p>
        </p:txBody>
      </p:sp>
      <p:pic>
        <p:nvPicPr>
          <p:cNvPr id="4" name="Picture 3">
            <a:extLst>
              <a:ext uri="{FF2B5EF4-FFF2-40B4-BE49-F238E27FC236}">
                <a16:creationId xmlns:a16="http://schemas.microsoft.com/office/drawing/2014/main" id="{F261C069-DAB3-EB46-86E8-BA63FC5D195C}"/>
              </a:ext>
            </a:extLst>
          </p:cNvPr>
          <p:cNvPicPr>
            <a:picLocks noChangeAspect="1"/>
          </p:cNvPicPr>
          <p:nvPr/>
        </p:nvPicPr>
        <p:blipFill>
          <a:blip r:embed="rId2"/>
          <a:stretch>
            <a:fillRect/>
          </a:stretch>
        </p:blipFill>
        <p:spPr>
          <a:xfrm>
            <a:off x="4673599" y="3146753"/>
            <a:ext cx="2844800" cy="2603500"/>
          </a:xfrm>
          <a:prstGeom prst="rect">
            <a:avLst/>
          </a:prstGeom>
        </p:spPr>
      </p:pic>
    </p:spTree>
    <p:extLst>
      <p:ext uri="{BB962C8B-B14F-4D97-AF65-F5344CB8AC3E}">
        <p14:creationId xmlns:p14="http://schemas.microsoft.com/office/powerpoint/2010/main" val="20473770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Erweiterungen</a:t>
            </a:r>
          </a:p>
        </p:txBody>
      </p:sp>
      <p:sp>
        <p:nvSpPr>
          <p:cNvPr id="3" name="Textplatzhalter 2"/>
          <p:cNvSpPr>
            <a:spLocks noGrp="1"/>
          </p:cNvSpPr>
          <p:nvPr>
            <p:ph type="body" sz="quarter" idx="10"/>
          </p:nvPr>
        </p:nvSpPr>
        <p:spPr/>
        <p:txBody>
          <a:bodyPr/>
          <a:lstStyle/>
          <a:p>
            <a:endParaRPr lang="de-DE"/>
          </a:p>
        </p:txBody>
      </p:sp>
      <p:sp>
        <p:nvSpPr>
          <p:cNvPr id="4" name="Rectangle 3"/>
          <p:cNvSpPr txBox="1">
            <a:spLocks noChangeArrowheads="1"/>
          </p:cNvSpPr>
          <p:nvPr>
            <p:custDataLst>
              <p:tags r:id="rId1"/>
            </p:custDataLst>
          </p:nvPr>
        </p:nvSpPr>
        <p:spPr bwMode="auto">
          <a:xfrm>
            <a:off x="1225872" y="1844675"/>
            <a:ext cx="10320498" cy="1420405"/>
          </a:xfrm>
          <a:prstGeom prst="rect">
            <a:avLst/>
          </a:prstGeom>
          <a:solidFill>
            <a:srgbClr val="FFFFFF"/>
          </a:solidFill>
          <a:ln w="6350">
            <a:noFill/>
            <a:miter lim="800000"/>
            <a:headEnd/>
            <a:tailEnd/>
          </a:ln>
          <a:effectLst/>
        </p:spPr>
        <p:txBody>
          <a:bodyPr vert="horz" wrap="square" lIns="90011" tIns="108014" rIns="90011" bIns="46806" numCol="1" anchor="t" anchorCtr="0" compatLnSpc="1">
            <a:prstTxWarp prst="textNoShape">
              <a:avLst/>
            </a:prstTxWarp>
          </a:bodyPr>
          <a:lstStyle>
            <a:defPPr>
              <a:defRPr lang="en-US"/>
            </a:defPPr>
            <a:lvl1pPr fontAlgn="base">
              <a:spcBef>
                <a:spcPct val="30000"/>
              </a:spcBef>
              <a:spcAft>
                <a:spcPct val="20000"/>
              </a:spcAft>
              <a:buClr>
                <a:schemeClr val="accent2"/>
              </a:buClr>
              <a:buFont typeface="Wingdings" pitchFamily="2" charset="2"/>
              <a:tabLst>
                <a:tab pos="266700" algn="l"/>
                <a:tab pos="631825" algn="l"/>
                <a:tab pos="981075" algn="l"/>
              </a:tabLst>
              <a:defRPr sz="1600" b="1"/>
            </a:lvl1pPr>
            <a:lvl2pPr marL="180000" lvl="1" indent="-180000" fontAlgn="base">
              <a:spcBef>
                <a:spcPts val="400"/>
              </a:spcBef>
              <a:spcAft>
                <a:spcPts val="0"/>
              </a:spcAft>
              <a:buClr>
                <a:schemeClr val="accent3">
                  <a:lumMod val="100000"/>
                </a:schemeClr>
              </a:buClr>
              <a:buSzPct val="100000"/>
              <a:buFont typeface="Century Gothic" panose="020B0502020202020204" pitchFamily="34" charset="0"/>
              <a:buChar char="›"/>
              <a:tabLst>
                <a:tab pos="266700" algn="l"/>
                <a:tab pos="631825" algn="l"/>
                <a:tab pos="981075" algn="l"/>
              </a:tabLst>
              <a:defRPr sz="1600" b="0">
                <a:latin typeface="Century Gothic" panose="020B0502020202020204" pitchFamily="34" charset="0"/>
              </a:defRPr>
            </a:lvl2pPr>
            <a:lvl3pPr marL="406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3pPr>
            <a:lvl4pPr marL="609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4pPr>
            <a:lvl5pPr marL="8128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5pPr>
            <a:lvl6pPr marL="12700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6pPr>
            <a:lvl7pPr marL="17272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7pPr>
            <a:lvl8pPr marL="2184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8pPr>
            <a:lvl9pPr marL="2641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9pPr>
          </a:lstStyle>
          <a:p>
            <a:pPr lvl="1">
              <a:lnSpc>
                <a:spcPct val="120000"/>
              </a:lnSpc>
            </a:pPr>
            <a:r>
              <a:rPr lang="de-DE" dirty="0"/>
              <a:t>Weitere Parameter abfragen</a:t>
            </a:r>
          </a:p>
          <a:p>
            <a:pPr lvl="1">
              <a:lnSpc>
                <a:spcPct val="120000"/>
              </a:lnSpc>
            </a:pPr>
            <a:r>
              <a:rPr lang="de-DE" dirty="0"/>
              <a:t>Weitere Versicherungen anbieten</a:t>
            </a:r>
          </a:p>
          <a:p>
            <a:pPr lvl="1">
              <a:lnSpc>
                <a:spcPct val="120000"/>
              </a:lnSpc>
            </a:pPr>
            <a:r>
              <a:rPr lang="de-DE" dirty="0"/>
              <a:t>...</a:t>
            </a:r>
          </a:p>
        </p:txBody>
      </p:sp>
      <p:sp>
        <p:nvSpPr>
          <p:cNvPr id="5" name="Rectangle 3"/>
          <p:cNvSpPr txBox="1">
            <a:spLocks noChangeArrowheads="1"/>
          </p:cNvSpPr>
          <p:nvPr>
            <p:custDataLst>
              <p:tags r:id="rId2"/>
            </p:custDataLst>
          </p:nvPr>
        </p:nvSpPr>
        <p:spPr bwMode="auto">
          <a:xfrm>
            <a:off x="1225872" y="5032271"/>
            <a:ext cx="10320498" cy="1420405"/>
          </a:xfrm>
          <a:prstGeom prst="rect">
            <a:avLst/>
          </a:prstGeom>
          <a:solidFill>
            <a:srgbClr val="FFFFFF"/>
          </a:solidFill>
          <a:ln w="6350">
            <a:noFill/>
            <a:miter lim="800000"/>
            <a:headEnd/>
            <a:tailEnd/>
          </a:ln>
          <a:effectLst/>
        </p:spPr>
        <p:txBody>
          <a:bodyPr vert="horz" wrap="square" lIns="90011" tIns="108014" rIns="90011" bIns="46806" numCol="1" anchor="t" anchorCtr="0" compatLnSpc="1">
            <a:prstTxWarp prst="textNoShape">
              <a:avLst/>
            </a:prstTxWarp>
          </a:bodyPr>
          <a:lstStyle>
            <a:defPPr>
              <a:defRPr lang="en-US"/>
            </a:defPPr>
            <a:lvl1pPr fontAlgn="base">
              <a:spcBef>
                <a:spcPct val="30000"/>
              </a:spcBef>
              <a:spcAft>
                <a:spcPct val="20000"/>
              </a:spcAft>
              <a:buClr>
                <a:schemeClr val="accent2"/>
              </a:buClr>
              <a:buFont typeface="Wingdings" pitchFamily="2" charset="2"/>
              <a:tabLst>
                <a:tab pos="266700" algn="l"/>
                <a:tab pos="631825" algn="l"/>
                <a:tab pos="981075" algn="l"/>
              </a:tabLst>
              <a:defRPr sz="1600" b="1"/>
            </a:lvl1pPr>
            <a:lvl2pPr marL="180000" lvl="1" indent="-180000" fontAlgn="base">
              <a:spcBef>
                <a:spcPts val="400"/>
              </a:spcBef>
              <a:spcAft>
                <a:spcPts val="0"/>
              </a:spcAft>
              <a:buClr>
                <a:schemeClr val="accent3">
                  <a:lumMod val="100000"/>
                </a:schemeClr>
              </a:buClr>
              <a:buSzPct val="100000"/>
              <a:buFont typeface="Century Gothic" panose="020B0502020202020204" pitchFamily="34" charset="0"/>
              <a:buChar char="›"/>
              <a:tabLst>
                <a:tab pos="266700" algn="l"/>
                <a:tab pos="631825" algn="l"/>
                <a:tab pos="981075" algn="l"/>
              </a:tabLst>
              <a:defRPr sz="1600" b="0">
                <a:latin typeface="Century Gothic" panose="020B0502020202020204" pitchFamily="34" charset="0"/>
              </a:defRPr>
            </a:lvl2pPr>
            <a:lvl3pPr marL="406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3pPr>
            <a:lvl4pPr marL="609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4pPr>
            <a:lvl5pPr marL="8128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5pPr>
            <a:lvl6pPr marL="12700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6pPr>
            <a:lvl7pPr marL="17272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7pPr>
            <a:lvl8pPr marL="2184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8pPr>
            <a:lvl9pPr marL="2641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9pPr>
          </a:lstStyle>
          <a:p>
            <a:pPr lvl="1">
              <a:lnSpc>
                <a:spcPct val="120000"/>
              </a:lnSpc>
            </a:pPr>
            <a:r>
              <a:rPr lang="de-DE" dirty="0"/>
              <a:t>Integration in WhatsApp und andere Messenger</a:t>
            </a:r>
          </a:p>
          <a:p>
            <a:pPr lvl="1">
              <a:lnSpc>
                <a:spcPct val="120000"/>
              </a:lnSpc>
            </a:pPr>
            <a:r>
              <a:rPr lang="de-DE" dirty="0"/>
              <a:t>...</a:t>
            </a:r>
          </a:p>
        </p:txBody>
      </p:sp>
      <p:sp>
        <p:nvSpPr>
          <p:cNvPr id="6" name="Rectangle 3"/>
          <p:cNvSpPr txBox="1">
            <a:spLocks noChangeArrowheads="1"/>
          </p:cNvSpPr>
          <p:nvPr>
            <p:custDataLst>
              <p:tags r:id="rId3"/>
            </p:custDataLst>
          </p:nvPr>
        </p:nvSpPr>
        <p:spPr bwMode="auto">
          <a:xfrm>
            <a:off x="1225872" y="3438472"/>
            <a:ext cx="10320498" cy="1420405"/>
          </a:xfrm>
          <a:prstGeom prst="rect">
            <a:avLst/>
          </a:prstGeom>
          <a:solidFill>
            <a:srgbClr val="FFFFFF"/>
          </a:solidFill>
          <a:ln w="6350">
            <a:noFill/>
            <a:miter lim="800000"/>
            <a:headEnd/>
            <a:tailEnd/>
          </a:ln>
          <a:effectLst/>
        </p:spPr>
        <p:txBody>
          <a:bodyPr vert="horz" wrap="square" lIns="90011" tIns="108014" rIns="90011" bIns="46806" numCol="1" anchor="t" anchorCtr="0" compatLnSpc="1">
            <a:prstTxWarp prst="textNoShape">
              <a:avLst/>
            </a:prstTxWarp>
          </a:bodyPr>
          <a:lstStyle>
            <a:defPPr>
              <a:defRPr lang="en-US"/>
            </a:defPPr>
            <a:lvl1pPr fontAlgn="base">
              <a:spcBef>
                <a:spcPct val="30000"/>
              </a:spcBef>
              <a:spcAft>
                <a:spcPct val="20000"/>
              </a:spcAft>
              <a:buClr>
                <a:schemeClr val="accent2"/>
              </a:buClr>
              <a:buFont typeface="Wingdings" pitchFamily="2" charset="2"/>
              <a:tabLst>
                <a:tab pos="266700" algn="l"/>
                <a:tab pos="631825" algn="l"/>
                <a:tab pos="981075" algn="l"/>
              </a:tabLst>
              <a:defRPr sz="1600" b="1"/>
            </a:lvl1pPr>
            <a:lvl2pPr marL="180000" lvl="1" indent="-180000" fontAlgn="base">
              <a:spcBef>
                <a:spcPts val="400"/>
              </a:spcBef>
              <a:spcAft>
                <a:spcPts val="0"/>
              </a:spcAft>
              <a:buClr>
                <a:schemeClr val="accent3">
                  <a:lumMod val="100000"/>
                </a:schemeClr>
              </a:buClr>
              <a:buSzPct val="100000"/>
              <a:buFont typeface="Century Gothic" panose="020B0502020202020204" pitchFamily="34" charset="0"/>
              <a:buChar char="›"/>
              <a:tabLst>
                <a:tab pos="266700" algn="l"/>
                <a:tab pos="631825" algn="l"/>
                <a:tab pos="981075" algn="l"/>
              </a:tabLst>
              <a:defRPr sz="1600" b="0">
                <a:latin typeface="Century Gothic" panose="020B0502020202020204" pitchFamily="34" charset="0"/>
              </a:defRPr>
            </a:lvl2pPr>
            <a:lvl3pPr marL="406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3pPr>
            <a:lvl4pPr marL="609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4pPr>
            <a:lvl5pPr marL="8128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5pPr>
            <a:lvl6pPr marL="12700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6pPr>
            <a:lvl7pPr marL="17272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7pPr>
            <a:lvl8pPr marL="2184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8pPr>
            <a:lvl9pPr marL="2641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9pPr>
          </a:lstStyle>
          <a:p>
            <a:pPr lvl="1">
              <a:lnSpc>
                <a:spcPct val="120000"/>
              </a:lnSpc>
            </a:pPr>
            <a:r>
              <a:rPr lang="de-DE" dirty="0"/>
              <a:t>Anbindung von Logik aus Online-Rechner</a:t>
            </a:r>
          </a:p>
          <a:p>
            <a:pPr lvl="1">
              <a:lnSpc>
                <a:spcPct val="120000"/>
              </a:lnSpc>
            </a:pPr>
            <a:r>
              <a:rPr lang="de-DE" dirty="0"/>
              <a:t>...</a:t>
            </a:r>
          </a:p>
        </p:txBody>
      </p:sp>
      <p:sp>
        <p:nvSpPr>
          <p:cNvPr id="7" name="Rechteck 6"/>
          <p:cNvSpPr/>
          <p:nvPr>
            <p:custDataLst>
              <p:tags r:id="rId4"/>
            </p:custDataLst>
          </p:nvPr>
        </p:nvSpPr>
        <p:spPr bwMode="auto">
          <a:xfrm rot="16200000">
            <a:off x="227897" y="5454700"/>
            <a:ext cx="1420405" cy="575546"/>
          </a:xfrm>
          <a:prstGeom prst="rect">
            <a:avLst/>
          </a:prstGeom>
          <a:solidFill>
            <a:schemeClr val="bg2">
              <a:lumMod val="100000"/>
            </a:schemeClr>
          </a:solidFill>
          <a:ln w="9525">
            <a:solidFill>
              <a:schemeClr val="bg2">
                <a:lumMod val="100000"/>
              </a:schemeClr>
            </a:solidFill>
            <a:miter lim="800000"/>
            <a:headEnd/>
            <a:tailEnd/>
          </a:ln>
          <a:effectLst/>
        </p:spPr>
        <p:txBody>
          <a:bodyPr lIns="90000" tIns="46800" rIns="90000" bIns="46800" anchor="ctr"/>
          <a:lstStyle/>
          <a:p>
            <a:pPr algn="ctr" eaLnBrk="0" hangingPunct="0">
              <a:spcAft>
                <a:spcPct val="0"/>
              </a:spcAft>
            </a:pPr>
            <a:r>
              <a:rPr lang="de-DE" sz="1600" dirty="0">
                <a:solidFill>
                  <a:schemeClr val="accent3">
                    <a:lumMod val="100000"/>
                  </a:schemeClr>
                </a:solidFill>
                <a:latin typeface="Century Gothic" panose="020B0502020202020204" pitchFamily="34" charset="0"/>
              </a:rPr>
              <a:t>Sonstiges</a:t>
            </a:r>
            <a:endParaRPr lang="en-AU" sz="1600" dirty="0">
              <a:solidFill>
                <a:schemeClr val="accent3">
                  <a:lumMod val="100000"/>
                </a:schemeClr>
              </a:solidFill>
              <a:latin typeface="Century Gothic" panose="020B0502020202020204" pitchFamily="34" charset="0"/>
            </a:endParaRPr>
          </a:p>
        </p:txBody>
      </p:sp>
      <p:sp>
        <p:nvSpPr>
          <p:cNvPr id="8" name="Rechteck 7"/>
          <p:cNvSpPr/>
          <p:nvPr>
            <p:custDataLst>
              <p:tags r:id="rId5"/>
            </p:custDataLst>
          </p:nvPr>
        </p:nvSpPr>
        <p:spPr bwMode="auto">
          <a:xfrm rot="16200000">
            <a:off x="227897" y="3860901"/>
            <a:ext cx="1420405" cy="575546"/>
          </a:xfrm>
          <a:prstGeom prst="rect">
            <a:avLst/>
          </a:prstGeom>
          <a:solidFill>
            <a:schemeClr val="bg2">
              <a:lumMod val="100000"/>
            </a:schemeClr>
          </a:solidFill>
          <a:ln w="9525">
            <a:solidFill>
              <a:schemeClr val="bg2">
                <a:lumMod val="100000"/>
              </a:schemeClr>
            </a:solidFill>
            <a:miter lim="800000"/>
            <a:headEnd/>
            <a:tailEnd/>
          </a:ln>
          <a:effectLst/>
        </p:spPr>
        <p:txBody>
          <a:bodyPr lIns="90000" tIns="46800" rIns="90000" bIns="46800" anchor="ctr"/>
          <a:lstStyle/>
          <a:p>
            <a:pPr algn="ctr" eaLnBrk="0" hangingPunct="0">
              <a:spcAft>
                <a:spcPct val="0"/>
              </a:spcAft>
            </a:pPr>
            <a:r>
              <a:rPr lang="de-DE" sz="1400" dirty="0">
                <a:solidFill>
                  <a:schemeClr val="accent3">
                    <a:lumMod val="100000"/>
                  </a:schemeClr>
                </a:solidFill>
                <a:latin typeface="Century Gothic" panose="020B0502020202020204" pitchFamily="34" charset="0"/>
              </a:rPr>
              <a:t>Orchestration Layer</a:t>
            </a:r>
            <a:endParaRPr lang="en-AU" sz="1400" dirty="0">
              <a:solidFill>
                <a:schemeClr val="accent3">
                  <a:lumMod val="100000"/>
                </a:schemeClr>
              </a:solidFill>
              <a:latin typeface="Century Gothic" panose="020B0502020202020204" pitchFamily="34" charset="0"/>
            </a:endParaRPr>
          </a:p>
        </p:txBody>
      </p:sp>
      <p:sp>
        <p:nvSpPr>
          <p:cNvPr id="9" name="Rechteck 8"/>
          <p:cNvSpPr/>
          <p:nvPr>
            <p:custDataLst>
              <p:tags r:id="rId6"/>
            </p:custDataLst>
          </p:nvPr>
        </p:nvSpPr>
        <p:spPr bwMode="auto">
          <a:xfrm rot="16200000">
            <a:off x="227897" y="2267104"/>
            <a:ext cx="1420405" cy="575546"/>
          </a:xfrm>
          <a:prstGeom prst="rect">
            <a:avLst/>
          </a:prstGeom>
          <a:solidFill>
            <a:schemeClr val="bg2">
              <a:lumMod val="100000"/>
            </a:schemeClr>
          </a:solidFill>
          <a:ln w="9525">
            <a:solidFill>
              <a:schemeClr val="bg2">
                <a:lumMod val="100000"/>
              </a:schemeClr>
            </a:solidFill>
            <a:miter lim="800000"/>
            <a:headEnd/>
            <a:tailEnd/>
          </a:ln>
          <a:effectLst/>
        </p:spPr>
        <p:txBody>
          <a:bodyPr lIns="90000" tIns="46800" rIns="90000" bIns="46800" anchor="ctr"/>
          <a:lstStyle/>
          <a:p>
            <a:pPr algn="ctr" eaLnBrk="0" hangingPunct="0">
              <a:spcAft>
                <a:spcPct val="0"/>
              </a:spcAft>
            </a:pPr>
            <a:r>
              <a:rPr lang="de-DE" sz="1600" dirty="0">
                <a:solidFill>
                  <a:schemeClr val="accent3">
                    <a:lumMod val="100000"/>
                  </a:schemeClr>
                </a:solidFill>
                <a:latin typeface="Century Gothic" panose="020B0502020202020204" pitchFamily="34" charset="0"/>
              </a:rPr>
              <a:t>Chatbot</a:t>
            </a:r>
            <a:endParaRPr lang="en-AU" sz="1600" dirty="0">
              <a:solidFill>
                <a:schemeClr val="accent3">
                  <a:lumMod val="100000"/>
                </a:schemeClr>
              </a:solidFill>
              <a:latin typeface="Century Gothic" panose="020B0502020202020204" pitchFamily="34" charset="0"/>
            </a:endParaRPr>
          </a:p>
        </p:txBody>
      </p:sp>
    </p:spTree>
    <p:extLst>
      <p:ext uri="{BB962C8B-B14F-4D97-AF65-F5344CB8AC3E}">
        <p14:creationId xmlns:p14="http://schemas.microsoft.com/office/powerpoint/2010/main" val="4269858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B6B5F-56EA-D247-8115-216B08A38E66}"/>
              </a:ext>
            </a:extLst>
          </p:cNvPr>
          <p:cNvSpPr>
            <a:spLocks noGrp="1"/>
          </p:cNvSpPr>
          <p:nvPr>
            <p:ph type="title"/>
          </p:nvPr>
        </p:nvSpPr>
        <p:spPr/>
        <p:txBody>
          <a:bodyPr/>
          <a:lstStyle/>
          <a:p>
            <a:r>
              <a:rPr lang="de-DE" dirty="0" err="1"/>
              <a:t>Lessons</a:t>
            </a:r>
            <a:r>
              <a:rPr lang="de-DE" dirty="0"/>
              <a:t> </a:t>
            </a:r>
            <a:r>
              <a:rPr lang="de-DE" dirty="0" err="1"/>
              <a:t>Learned</a:t>
            </a:r>
            <a:endParaRPr lang="de-DE" dirty="0"/>
          </a:p>
        </p:txBody>
      </p:sp>
      <p:sp>
        <p:nvSpPr>
          <p:cNvPr id="3" name="Text Placeholder 2">
            <a:extLst>
              <a:ext uri="{FF2B5EF4-FFF2-40B4-BE49-F238E27FC236}">
                <a16:creationId xmlns:a16="http://schemas.microsoft.com/office/drawing/2014/main" id="{0DCF7BB7-5263-6943-9D97-019B7EDB10D5}"/>
              </a:ext>
            </a:extLst>
          </p:cNvPr>
          <p:cNvSpPr>
            <a:spLocks noGrp="1"/>
          </p:cNvSpPr>
          <p:nvPr>
            <p:ph type="body" sz="quarter" idx="10"/>
          </p:nvPr>
        </p:nvSpPr>
        <p:spPr/>
        <p:txBody>
          <a:bodyPr/>
          <a:lstStyle/>
          <a:p>
            <a:endParaRPr lang="de-DE"/>
          </a:p>
        </p:txBody>
      </p:sp>
      <p:sp>
        <p:nvSpPr>
          <p:cNvPr id="4" name="Content Placeholder 3">
            <a:extLst>
              <a:ext uri="{FF2B5EF4-FFF2-40B4-BE49-F238E27FC236}">
                <a16:creationId xmlns:a16="http://schemas.microsoft.com/office/drawing/2014/main" id="{FF7557D5-929E-4A4B-9D25-4CEEF9792DC8}"/>
              </a:ext>
            </a:extLst>
          </p:cNvPr>
          <p:cNvSpPr>
            <a:spLocks noGrp="1"/>
          </p:cNvSpPr>
          <p:nvPr>
            <p:ph idx="1"/>
          </p:nvPr>
        </p:nvSpPr>
        <p:spPr>
          <a:xfrm>
            <a:off x="650325" y="1844675"/>
            <a:ext cx="10893600" cy="4607999"/>
          </a:xfrm>
        </p:spPr>
        <p:txBody>
          <a:bodyPr/>
          <a:lstStyle/>
          <a:p>
            <a:r>
              <a:rPr lang="de-DE" dirty="0"/>
              <a:t>Architektur eines Chatbots</a:t>
            </a:r>
          </a:p>
          <a:p>
            <a:r>
              <a:rPr lang="de-DE" dirty="0"/>
              <a:t>Watson </a:t>
            </a:r>
            <a:r>
              <a:rPr lang="de-DE" dirty="0" err="1"/>
              <a:t>Conversation</a:t>
            </a:r>
            <a:r>
              <a:rPr lang="de-DE" dirty="0"/>
              <a:t> als erweiterbare Lösung</a:t>
            </a:r>
          </a:p>
          <a:p>
            <a:r>
              <a:rPr lang="de-DE" dirty="0"/>
              <a:t>Anbindung an einen Orchestration Layer</a:t>
            </a:r>
          </a:p>
          <a:p>
            <a:r>
              <a:rPr lang="de-DE" dirty="0"/>
              <a:t>...</a:t>
            </a:r>
          </a:p>
        </p:txBody>
      </p:sp>
      <p:grpSp>
        <p:nvGrpSpPr>
          <p:cNvPr id="5" name="Gruppieren 17">
            <a:extLst>
              <a:ext uri="{FF2B5EF4-FFF2-40B4-BE49-F238E27FC236}">
                <a16:creationId xmlns:a16="http://schemas.microsoft.com/office/drawing/2014/main" id="{E8AB2C99-9536-D646-AEB7-4486AB9FFB95}"/>
              </a:ext>
            </a:extLst>
          </p:cNvPr>
          <p:cNvGrpSpPr/>
          <p:nvPr/>
        </p:nvGrpSpPr>
        <p:grpSpPr>
          <a:xfrm>
            <a:off x="661429" y="4148674"/>
            <a:ext cx="10871392" cy="1742820"/>
            <a:chOff x="1787449" y="3318690"/>
            <a:chExt cx="8619730" cy="1017861"/>
          </a:xfrm>
        </p:grpSpPr>
        <p:sp>
          <p:nvSpPr>
            <p:cNvPr id="6" name="Rectangle 2">
              <a:extLst>
                <a:ext uri="{FF2B5EF4-FFF2-40B4-BE49-F238E27FC236}">
                  <a16:creationId xmlns:a16="http://schemas.microsoft.com/office/drawing/2014/main" id="{676C2331-35AC-7E4B-B25A-0E3BB1FD3313}"/>
                </a:ext>
              </a:extLst>
            </p:cNvPr>
            <p:cNvSpPr>
              <a:spLocks noChangeArrowheads="1"/>
            </p:cNvSpPr>
            <p:nvPr/>
          </p:nvSpPr>
          <p:spPr bwMode="auto">
            <a:xfrm rot="10800000" flipH="1">
              <a:off x="7527780" y="3318690"/>
              <a:ext cx="2879399" cy="1017861"/>
            </a:xfrm>
            <a:prstGeom prst="rect">
              <a:avLst/>
            </a:prstGeom>
            <a:solidFill>
              <a:schemeClr val="bg2">
                <a:lumMod val="100000"/>
              </a:schemeClr>
            </a:solidFill>
            <a:ln w="6350">
              <a:solidFill>
                <a:schemeClr val="bg2">
                  <a:lumMod val="100000"/>
                </a:schemeClr>
              </a:solidFill>
              <a:miter lim="800000"/>
              <a:headEnd/>
              <a:tailEnd/>
            </a:ln>
            <a:effectLst/>
            <a:extLst/>
          </p:spPr>
          <p:txBody>
            <a:bodyPr rot="10800000" lIns="0" tIns="0" rIns="0" bIns="0" anchor="ctr"/>
            <a:lstStyle/>
            <a:p>
              <a:pPr eaLnBrk="0" hangingPunct="0">
                <a:lnSpc>
                  <a:spcPct val="120000"/>
                </a:lnSpc>
                <a:spcAft>
                  <a:spcPts val="400"/>
                </a:spcAft>
              </a:pPr>
              <a:endParaRPr lang="en-US" sz="1600" dirty="0"/>
            </a:p>
          </p:txBody>
        </p:sp>
        <p:sp>
          <p:nvSpPr>
            <p:cNvPr id="7" name="Text Box 3">
              <a:extLst>
                <a:ext uri="{FF2B5EF4-FFF2-40B4-BE49-F238E27FC236}">
                  <a16:creationId xmlns:a16="http://schemas.microsoft.com/office/drawing/2014/main" id="{35BA89AD-4026-024A-AC08-350E468EE4AC}"/>
                </a:ext>
              </a:extLst>
            </p:cNvPr>
            <p:cNvSpPr txBox="1">
              <a:spLocks noChangeArrowheads="1"/>
            </p:cNvSpPr>
            <p:nvPr/>
          </p:nvSpPr>
          <p:spPr bwMode="auto">
            <a:xfrm>
              <a:off x="8009638" y="3740200"/>
              <a:ext cx="2323668" cy="179531"/>
            </a:xfrm>
            <a:prstGeom prst="rect">
              <a:avLst/>
            </a:prstGeom>
            <a:solidFill>
              <a:schemeClr val="bg2">
                <a:lumMod val="100000"/>
              </a:schemeClr>
            </a:solidFill>
            <a:ln>
              <a:noFill/>
            </a:ln>
            <a:effectLst/>
            <a:extLst/>
          </p:spPr>
          <p:txBody>
            <a:bodyPr lIns="0" tIns="0" rIns="0" bIns="0" anchor="ctr"/>
            <a:lstStyle>
              <a:defPPr>
                <a:defRPr lang="en-US"/>
              </a:defPPr>
              <a:lvl1pPr algn="ctr">
                <a:lnSpc>
                  <a:spcPct val="120000"/>
                </a:lnSpc>
                <a:defRPr sz="1300">
                  <a:solidFill>
                    <a:schemeClr val="accent3">
                      <a:lumMod val="100000"/>
                    </a:schemeClr>
                  </a:solidFill>
                  <a:latin typeface="Arial" pitchFamily="34" charset="0"/>
                  <a:ea typeface="MS PGothic" pitchFamily="34" charset="-128"/>
                  <a:cs typeface="Arial" pitchFamily="34" charset="0"/>
                </a:defRPr>
              </a:lvl1pPr>
              <a:lvl2pPr marL="742950" indent="-285750">
                <a:defRPr sz="2400">
                  <a:latin typeface="Times" pitchFamily="18" charset="0"/>
                  <a:ea typeface="Osaka"/>
                  <a:cs typeface="Osaka"/>
                </a:defRPr>
              </a:lvl2pPr>
              <a:lvl3pPr marL="1143000" indent="-228600">
                <a:defRPr sz="2400">
                  <a:latin typeface="Times" pitchFamily="18" charset="0"/>
                  <a:ea typeface="Osaka"/>
                  <a:cs typeface="Osaka"/>
                </a:defRPr>
              </a:lvl3pPr>
              <a:lvl4pPr marL="1600200" indent="-228600">
                <a:defRPr sz="2400">
                  <a:latin typeface="Times" pitchFamily="18" charset="0"/>
                  <a:ea typeface="Osaka"/>
                  <a:cs typeface="Osaka"/>
                </a:defRPr>
              </a:lvl4pPr>
              <a:lvl5pPr marL="2057400" indent="-228600">
                <a:defRPr sz="2400">
                  <a:latin typeface="Times" pitchFamily="18" charset="0"/>
                  <a:ea typeface="Osaka"/>
                  <a:cs typeface="Osaka"/>
                </a:defRPr>
              </a:lvl5pPr>
              <a:lvl6pPr marL="2514600" indent="-228600" fontAlgn="base">
                <a:spcBef>
                  <a:spcPct val="0"/>
                </a:spcBef>
                <a:spcAft>
                  <a:spcPct val="0"/>
                </a:spcAft>
                <a:defRPr sz="2400">
                  <a:latin typeface="Times" pitchFamily="18" charset="0"/>
                  <a:ea typeface="Osaka"/>
                  <a:cs typeface="Osaka"/>
                </a:defRPr>
              </a:lvl6pPr>
              <a:lvl7pPr marL="2971800" indent="-228600" fontAlgn="base">
                <a:spcBef>
                  <a:spcPct val="0"/>
                </a:spcBef>
                <a:spcAft>
                  <a:spcPct val="0"/>
                </a:spcAft>
                <a:defRPr sz="2400">
                  <a:latin typeface="Times" pitchFamily="18" charset="0"/>
                  <a:ea typeface="Osaka"/>
                  <a:cs typeface="Osaka"/>
                </a:defRPr>
              </a:lvl7pPr>
              <a:lvl8pPr marL="3429000" indent="-228600" fontAlgn="base">
                <a:spcBef>
                  <a:spcPct val="0"/>
                </a:spcBef>
                <a:spcAft>
                  <a:spcPct val="0"/>
                </a:spcAft>
                <a:defRPr sz="2400">
                  <a:latin typeface="Times" pitchFamily="18" charset="0"/>
                  <a:ea typeface="Osaka"/>
                  <a:cs typeface="Osaka"/>
                </a:defRPr>
              </a:lvl8pPr>
              <a:lvl9pPr marL="3886200" indent="-228600" fontAlgn="base">
                <a:spcBef>
                  <a:spcPct val="0"/>
                </a:spcBef>
                <a:spcAft>
                  <a:spcPct val="0"/>
                </a:spcAft>
                <a:defRPr sz="2400">
                  <a:latin typeface="Times" pitchFamily="18" charset="0"/>
                  <a:ea typeface="Osaka"/>
                  <a:cs typeface="Osaka"/>
                </a:defRPr>
              </a:lvl9pPr>
            </a:lstStyle>
            <a:p>
              <a:pPr>
                <a:spcAft>
                  <a:spcPts val="400"/>
                </a:spcAft>
              </a:pPr>
              <a:r>
                <a:rPr lang="en-GB" sz="2400" dirty="0">
                  <a:solidFill>
                    <a:schemeClr val="tx1"/>
                  </a:solidFill>
                  <a:latin typeface="+mn-lt"/>
                </a:rPr>
                <a:t>Online </a:t>
              </a:r>
              <a:r>
                <a:rPr lang="en-GB" sz="2400" dirty="0" err="1">
                  <a:solidFill>
                    <a:schemeClr val="tx1"/>
                  </a:solidFill>
                  <a:latin typeface="+mn-lt"/>
                </a:rPr>
                <a:t>Sterbegeldrechner</a:t>
              </a:r>
              <a:endParaRPr lang="en-GB" sz="2400" dirty="0">
                <a:solidFill>
                  <a:schemeClr val="tx1"/>
                </a:solidFill>
                <a:latin typeface="+mn-lt"/>
              </a:endParaRPr>
            </a:p>
          </p:txBody>
        </p:sp>
        <p:sp>
          <p:nvSpPr>
            <p:cNvPr id="8" name="Rectangle 4">
              <a:extLst>
                <a:ext uri="{FF2B5EF4-FFF2-40B4-BE49-F238E27FC236}">
                  <a16:creationId xmlns:a16="http://schemas.microsoft.com/office/drawing/2014/main" id="{ECDFB107-1840-154E-9E1A-EE0328D83444}"/>
                </a:ext>
              </a:extLst>
            </p:cNvPr>
            <p:cNvSpPr>
              <a:spLocks noChangeArrowheads="1"/>
            </p:cNvSpPr>
            <p:nvPr/>
          </p:nvSpPr>
          <p:spPr bwMode="auto">
            <a:xfrm rot="10800000" flipH="1">
              <a:off x="4656777" y="3748003"/>
              <a:ext cx="2884436" cy="179530"/>
            </a:xfrm>
            <a:prstGeom prst="rect">
              <a:avLst/>
            </a:prstGeom>
            <a:solidFill>
              <a:srgbClr val="D9D9D9"/>
            </a:solidFill>
            <a:ln>
              <a:noFill/>
            </a:ln>
            <a:effectLst/>
            <a:extLst/>
          </p:spPr>
          <p:txBody>
            <a:bodyPr rot="10800000" lIns="0" tIns="0" rIns="0" bIns="0" anchor="ctr"/>
            <a:lstStyle/>
            <a:p>
              <a:pPr algn="ctr">
                <a:lnSpc>
                  <a:spcPct val="120000"/>
                </a:lnSpc>
                <a:spcAft>
                  <a:spcPts val="400"/>
                </a:spcAft>
              </a:pPr>
              <a:endParaRPr lang="en-US" sz="1600" dirty="0">
                <a:solidFill>
                  <a:srgbClr val="000000"/>
                </a:solidFill>
              </a:endParaRPr>
            </a:p>
          </p:txBody>
        </p:sp>
        <p:sp>
          <p:nvSpPr>
            <p:cNvPr id="9" name="Text Box 5">
              <a:extLst>
                <a:ext uri="{FF2B5EF4-FFF2-40B4-BE49-F238E27FC236}">
                  <a16:creationId xmlns:a16="http://schemas.microsoft.com/office/drawing/2014/main" id="{4E8ABF3C-A30A-764D-826A-9F081424EEA6}"/>
                </a:ext>
              </a:extLst>
            </p:cNvPr>
            <p:cNvSpPr txBox="1">
              <a:spLocks noChangeArrowheads="1"/>
            </p:cNvSpPr>
            <p:nvPr/>
          </p:nvSpPr>
          <p:spPr bwMode="auto">
            <a:xfrm>
              <a:off x="4666848" y="3318690"/>
              <a:ext cx="2860931" cy="1017861"/>
            </a:xfrm>
            <a:prstGeom prst="rect">
              <a:avLst/>
            </a:prstGeom>
            <a:solidFill>
              <a:schemeClr val="accent3"/>
            </a:solidFill>
            <a:ln w="6350" algn="ctr">
              <a:solidFill>
                <a:srgbClr val="D9D9D9"/>
              </a:solidFill>
              <a:miter lim="800000"/>
              <a:headEnd/>
              <a:tailEnd/>
            </a:ln>
            <a:effectLst/>
          </p:spPr>
          <p:txBody>
            <a:bodyPr lIns="0" tIns="0" rIns="0" bIns="0" anchor="ctr"/>
            <a:lstStyle>
              <a:lvl1pPr>
                <a:defRPr sz="2400">
                  <a:solidFill>
                    <a:schemeClr val="tx1"/>
                  </a:solidFill>
                  <a:latin typeface="Times" pitchFamily="18" charset="0"/>
                  <a:ea typeface="Osaka"/>
                  <a:cs typeface="Osaka"/>
                </a:defRPr>
              </a:lvl1pPr>
              <a:lvl2pPr marL="742950" indent="-285750">
                <a:defRPr sz="2400">
                  <a:solidFill>
                    <a:schemeClr val="tx1"/>
                  </a:solidFill>
                  <a:latin typeface="Times" pitchFamily="18" charset="0"/>
                  <a:ea typeface="Osaka"/>
                  <a:cs typeface="Osaka"/>
                </a:defRPr>
              </a:lvl2pPr>
              <a:lvl3pPr marL="1143000" indent="-228600">
                <a:defRPr sz="2400">
                  <a:solidFill>
                    <a:schemeClr val="tx1"/>
                  </a:solidFill>
                  <a:latin typeface="Times" pitchFamily="18" charset="0"/>
                  <a:ea typeface="Osaka"/>
                  <a:cs typeface="Osaka"/>
                </a:defRPr>
              </a:lvl3pPr>
              <a:lvl4pPr marL="1600200" indent="-228600">
                <a:defRPr sz="2400">
                  <a:solidFill>
                    <a:schemeClr val="tx1"/>
                  </a:solidFill>
                  <a:latin typeface="Times" pitchFamily="18" charset="0"/>
                  <a:ea typeface="Osaka"/>
                  <a:cs typeface="Osaka"/>
                </a:defRPr>
              </a:lvl4pPr>
              <a:lvl5pPr marL="2057400" indent="-228600">
                <a:defRPr sz="2400">
                  <a:solidFill>
                    <a:schemeClr val="tx1"/>
                  </a:solidFill>
                  <a:latin typeface="Times" pitchFamily="18" charset="0"/>
                  <a:ea typeface="Osaka"/>
                  <a:cs typeface="Osaka"/>
                </a:defRPr>
              </a:lvl5pPr>
              <a:lvl6pPr marL="2514600" indent="-228600" fontAlgn="base">
                <a:spcBef>
                  <a:spcPct val="0"/>
                </a:spcBef>
                <a:spcAft>
                  <a:spcPct val="0"/>
                </a:spcAft>
                <a:defRPr sz="2400">
                  <a:solidFill>
                    <a:schemeClr val="tx1"/>
                  </a:solidFill>
                  <a:latin typeface="Times" pitchFamily="18" charset="0"/>
                  <a:ea typeface="Osaka"/>
                  <a:cs typeface="Osaka"/>
                </a:defRPr>
              </a:lvl6pPr>
              <a:lvl7pPr marL="2971800" indent="-228600" fontAlgn="base">
                <a:spcBef>
                  <a:spcPct val="0"/>
                </a:spcBef>
                <a:spcAft>
                  <a:spcPct val="0"/>
                </a:spcAft>
                <a:defRPr sz="2400">
                  <a:solidFill>
                    <a:schemeClr val="tx1"/>
                  </a:solidFill>
                  <a:latin typeface="Times" pitchFamily="18" charset="0"/>
                  <a:ea typeface="Osaka"/>
                  <a:cs typeface="Osaka"/>
                </a:defRPr>
              </a:lvl7pPr>
              <a:lvl8pPr marL="3429000" indent="-228600" fontAlgn="base">
                <a:spcBef>
                  <a:spcPct val="0"/>
                </a:spcBef>
                <a:spcAft>
                  <a:spcPct val="0"/>
                </a:spcAft>
                <a:defRPr sz="2400">
                  <a:solidFill>
                    <a:schemeClr val="tx1"/>
                  </a:solidFill>
                  <a:latin typeface="Times" pitchFamily="18" charset="0"/>
                  <a:ea typeface="Osaka"/>
                  <a:cs typeface="Osaka"/>
                </a:defRPr>
              </a:lvl8pPr>
              <a:lvl9pPr marL="3886200" indent="-228600" fontAlgn="base">
                <a:spcBef>
                  <a:spcPct val="0"/>
                </a:spcBef>
                <a:spcAft>
                  <a:spcPct val="0"/>
                </a:spcAft>
                <a:defRPr sz="2400">
                  <a:solidFill>
                    <a:schemeClr val="tx1"/>
                  </a:solidFill>
                  <a:latin typeface="Times" pitchFamily="18" charset="0"/>
                  <a:ea typeface="Osaka"/>
                  <a:cs typeface="Osaka"/>
                </a:defRPr>
              </a:lvl9pPr>
            </a:lstStyle>
            <a:p>
              <a:pPr algn="ctr">
                <a:lnSpc>
                  <a:spcPct val="120000"/>
                </a:lnSpc>
                <a:spcAft>
                  <a:spcPts val="400"/>
                </a:spcAft>
              </a:pPr>
              <a:r>
                <a:rPr lang="en-GB" sz="1600" dirty="0">
                  <a:solidFill>
                    <a:srgbClr val="808080"/>
                  </a:solidFill>
                  <a:latin typeface="+mn-lt"/>
                  <a:ea typeface="MS PGothic" pitchFamily="34" charset="-128"/>
                  <a:cs typeface="Arial" pitchFamily="34" charset="0"/>
                </a:rPr>
                <a:t>…</a:t>
              </a:r>
            </a:p>
          </p:txBody>
        </p:sp>
        <p:sp>
          <p:nvSpPr>
            <p:cNvPr id="10" name="Text Box 6">
              <a:extLst>
                <a:ext uri="{FF2B5EF4-FFF2-40B4-BE49-F238E27FC236}">
                  <a16:creationId xmlns:a16="http://schemas.microsoft.com/office/drawing/2014/main" id="{07E6DA52-D266-474D-A1CC-20B3F3B3442A}"/>
                </a:ext>
              </a:extLst>
            </p:cNvPr>
            <p:cNvSpPr txBox="1">
              <a:spLocks noChangeArrowheads="1"/>
            </p:cNvSpPr>
            <p:nvPr/>
          </p:nvSpPr>
          <p:spPr bwMode="auto">
            <a:xfrm>
              <a:off x="5152065" y="3740199"/>
              <a:ext cx="2288412" cy="187333"/>
            </a:xfrm>
            <a:prstGeom prst="rect">
              <a:avLst/>
            </a:prstGeom>
            <a:solidFill>
              <a:schemeClr val="accent3"/>
            </a:solidFill>
            <a:ln>
              <a:noFill/>
            </a:ln>
            <a:effectLst/>
          </p:spPr>
          <p:txBody>
            <a:bodyPr lIns="0" tIns="0" rIns="0" bIns="0" anchor="ctr"/>
            <a:lstStyle>
              <a:lvl1pPr>
                <a:defRPr sz="2400">
                  <a:solidFill>
                    <a:schemeClr val="tx1"/>
                  </a:solidFill>
                  <a:latin typeface="Times" pitchFamily="18" charset="0"/>
                  <a:ea typeface="Osaka"/>
                  <a:cs typeface="Osaka"/>
                </a:defRPr>
              </a:lvl1pPr>
              <a:lvl2pPr marL="742950" indent="-285750">
                <a:defRPr sz="2400">
                  <a:solidFill>
                    <a:schemeClr val="tx1"/>
                  </a:solidFill>
                  <a:latin typeface="Times" pitchFamily="18" charset="0"/>
                  <a:ea typeface="Osaka"/>
                  <a:cs typeface="Osaka"/>
                </a:defRPr>
              </a:lvl2pPr>
              <a:lvl3pPr marL="1143000" indent="-228600">
                <a:defRPr sz="2400">
                  <a:solidFill>
                    <a:schemeClr val="tx1"/>
                  </a:solidFill>
                  <a:latin typeface="Times" pitchFamily="18" charset="0"/>
                  <a:ea typeface="Osaka"/>
                  <a:cs typeface="Osaka"/>
                </a:defRPr>
              </a:lvl3pPr>
              <a:lvl4pPr marL="1600200" indent="-228600">
                <a:defRPr sz="2400">
                  <a:solidFill>
                    <a:schemeClr val="tx1"/>
                  </a:solidFill>
                  <a:latin typeface="Times" pitchFamily="18" charset="0"/>
                  <a:ea typeface="Osaka"/>
                  <a:cs typeface="Osaka"/>
                </a:defRPr>
              </a:lvl4pPr>
              <a:lvl5pPr marL="2057400" indent="-228600">
                <a:defRPr sz="2400">
                  <a:solidFill>
                    <a:schemeClr val="tx1"/>
                  </a:solidFill>
                  <a:latin typeface="Times" pitchFamily="18" charset="0"/>
                  <a:ea typeface="Osaka"/>
                  <a:cs typeface="Osaka"/>
                </a:defRPr>
              </a:lvl5pPr>
              <a:lvl6pPr marL="2514600" indent="-228600" fontAlgn="base">
                <a:spcBef>
                  <a:spcPct val="0"/>
                </a:spcBef>
                <a:spcAft>
                  <a:spcPct val="0"/>
                </a:spcAft>
                <a:defRPr sz="2400">
                  <a:solidFill>
                    <a:schemeClr val="tx1"/>
                  </a:solidFill>
                  <a:latin typeface="Times" pitchFamily="18" charset="0"/>
                  <a:ea typeface="Osaka"/>
                  <a:cs typeface="Osaka"/>
                </a:defRPr>
              </a:lvl6pPr>
              <a:lvl7pPr marL="2971800" indent="-228600" fontAlgn="base">
                <a:spcBef>
                  <a:spcPct val="0"/>
                </a:spcBef>
                <a:spcAft>
                  <a:spcPct val="0"/>
                </a:spcAft>
                <a:defRPr sz="2400">
                  <a:solidFill>
                    <a:schemeClr val="tx1"/>
                  </a:solidFill>
                  <a:latin typeface="Times" pitchFamily="18" charset="0"/>
                  <a:ea typeface="Osaka"/>
                  <a:cs typeface="Osaka"/>
                </a:defRPr>
              </a:lvl7pPr>
              <a:lvl8pPr marL="3429000" indent="-228600" fontAlgn="base">
                <a:spcBef>
                  <a:spcPct val="0"/>
                </a:spcBef>
                <a:spcAft>
                  <a:spcPct val="0"/>
                </a:spcAft>
                <a:defRPr sz="2400">
                  <a:solidFill>
                    <a:schemeClr val="tx1"/>
                  </a:solidFill>
                  <a:latin typeface="Times" pitchFamily="18" charset="0"/>
                  <a:ea typeface="Osaka"/>
                  <a:cs typeface="Osaka"/>
                </a:defRPr>
              </a:lvl8pPr>
              <a:lvl9pPr marL="3886200" indent="-228600" fontAlgn="base">
                <a:spcBef>
                  <a:spcPct val="0"/>
                </a:spcBef>
                <a:spcAft>
                  <a:spcPct val="0"/>
                </a:spcAft>
                <a:defRPr sz="2400">
                  <a:solidFill>
                    <a:schemeClr val="tx1"/>
                  </a:solidFill>
                  <a:latin typeface="Times" pitchFamily="18" charset="0"/>
                  <a:ea typeface="Osaka"/>
                  <a:cs typeface="Osaka"/>
                </a:defRPr>
              </a:lvl9pPr>
            </a:lstStyle>
            <a:p>
              <a:pPr algn="ctr">
                <a:lnSpc>
                  <a:spcPct val="120000"/>
                </a:lnSpc>
                <a:spcAft>
                  <a:spcPts val="400"/>
                </a:spcAft>
              </a:pPr>
              <a:r>
                <a:rPr lang="en-GB" dirty="0">
                  <a:solidFill>
                    <a:schemeClr val="bg1"/>
                  </a:solidFill>
                  <a:latin typeface="+mn-lt"/>
                  <a:ea typeface="MS PGothic" pitchFamily="34" charset="-128"/>
                  <a:cs typeface="Arial" pitchFamily="34" charset="0"/>
                </a:rPr>
                <a:t>Orchestration Layer</a:t>
              </a:r>
            </a:p>
          </p:txBody>
        </p:sp>
        <p:sp>
          <p:nvSpPr>
            <p:cNvPr id="11" name="Rectangle 7">
              <a:extLst>
                <a:ext uri="{FF2B5EF4-FFF2-40B4-BE49-F238E27FC236}">
                  <a16:creationId xmlns:a16="http://schemas.microsoft.com/office/drawing/2014/main" id="{4FED9324-A34F-2240-97CF-5628E6CD25A4}"/>
                </a:ext>
              </a:extLst>
            </p:cNvPr>
            <p:cNvSpPr>
              <a:spLocks noChangeArrowheads="1"/>
            </p:cNvSpPr>
            <p:nvPr/>
          </p:nvSpPr>
          <p:spPr bwMode="auto">
            <a:xfrm rot="10800000" flipH="1">
              <a:off x="1787449" y="3318690"/>
              <a:ext cx="2879401" cy="1017861"/>
            </a:xfrm>
            <a:prstGeom prst="rect">
              <a:avLst/>
            </a:prstGeom>
            <a:solidFill>
              <a:schemeClr val="bg2">
                <a:lumMod val="100000"/>
              </a:schemeClr>
            </a:solidFill>
            <a:ln w="6350">
              <a:solidFill>
                <a:schemeClr val="bg2">
                  <a:lumMod val="100000"/>
                </a:schemeClr>
              </a:solidFill>
              <a:miter lim="800000"/>
              <a:headEnd/>
              <a:tailEnd/>
            </a:ln>
            <a:effectLst/>
            <a:extLst/>
          </p:spPr>
          <p:txBody>
            <a:bodyPr rot="10800000" lIns="0" tIns="0" rIns="0" bIns="0" anchor="ctr"/>
            <a:lstStyle/>
            <a:p>
              <a:pPr eaLnBrk="0" hangingPunct="0">
                <a:lnSpc>
                  <a:spcPct val="120000"/>
                </a:lnSpc>
                <a:spcAft>
                  <a:spcPts val="400"/>
                </a:spcAft>
              </a:pPr>
              <a:endParaRPr lang="en-US" sz="1600" dirty="0"/>
            </a:p>
          </p:txBody>
        </p:sp>
        <p:sp>
          <p:nvSpPr>
            <p:cNvPr id="12" name="Text Box 8">
              <a:extLst>
                <a:ext uri="{FF2B5EF4-FFF2-40B4-BE49-F238E27FC236}">
                  <a16:creationId xmlns:a16="http://schemas.microsoft.com/office/drawing/2014/main" id="{85EA4D5C-51A5-3442-81C9-6198491C75B1}"/>
                </a:ext>
              </a:extLst>
            </p:cNvPr>
            <p:cNvSpPr txBox="1">
              <a:spLocks noChangeArrowheads="1"/>
            </p:cNvSpPr>
            <p:nvPr/>
          </p:nvSpPr>
          <p:spPr bwMode="auto">
            <a:xfrm>
              <a:off x="1891544" y="3737076"/>
              <a:ext cx="2753478" cy="179531"/>
            </a:xfrm>
            <a:prstGeom prst="rect">
              <a:avLst/>
            </a:prstGeom>
            <a:solidFill>
              <a:schemeClr val="bg2">
                <a:lumMod val="100000"/>
              </a:schemeClr>
            </a:solidFill>
            <a:ln>
              <a:noFill/>
            </a:ln>
            <a:effectLst/>
            <a:extLst/>
          </p:spPr>
          <p:txBody>
            <a:bodyPr lIns="0" tIns="0" rIns="0" bIns="0" anchor="ctr"/>
            <a:lstStyle>
              <a:lvl1pPr>
                <a:defRPr sz="2400">
                  <a:solidFill>
                    <a:schemeClr val="tx1"/>
                  </a:solidFill>
                  <a:latin typeface="Times" pitchFamily="18" charset="0"/>
                  <a:ea typeface="Osaka"/>
                  <a:cs typeface="Osaka"/>
                </a:defRPr>
              </a:lvl1pPr>
              <a:lvl2pPr marL="742950" indent="-285750">
                <a:defRPr sz="2400">
                  <a:solidFill>
                    <a:schemeClr val="tx1"/>
                  </a:solidFill>
                  <a:latin typeface="Times" pitchFamily="18" charset="0"/>
                  <a:ea typeface="Osaka"/>
                  <a:cs typeface="Osaka"/>
                </a:defRPr>
              </a:lvl2pPr>
              <a:lvl3pPr marL="1143000" indent="-228600">
                <a:defRPr sz="2400">
                  <a:solidFill>
                    <a:schemeClr val="tx1"/>
                  </a:solidFill>
                  <a:latin typeface="Times" pitchFamily="18" charset="0"/>
                  <a:ea typeface="Osaka"/>
                  <a:cs typeface="Osaka"/>
                </a:defRPr>
              </a:lvl3pPr>
              <a:lvl4pPr marL="1600200" indent="-228600">
                <a:defRPr sz="2400">
                  <a:solidFill>
                    <a:schemeClr val="tx1"/>
                  </a:solidFill>
                  <a:latin typeface="Times" pitchFamily="18" charset="0"/>
                  <a:ea typeface="Osaka"/>
                  <a:cs typeface="Osaka"/>
                </a:defRPr>
              </a:lvl4pPr>
              <a:lvl5pPr marL="2057400" indent="-228600">
                <a:defRPr sz="2400">
                  <a:solidFill>
                    <a:schemeClr val="tx1"/>
                  </a:solidFill>
                  <a:latin typeface="Times" pitchFamily="18" charset="0"/>
                  <a:ea typeface="Osaka"/>
                  <a:cs typeface="Osaka"/>
                </a:defRPr>
              </a:lvl5pPr>
              <a:lvl6pPr marL="2514600" indent="-228600" fontAlgn="base">
                <a:spcBef>
                  <a:spcPct val="0"/>
                </a:spcBef>
                <a:spcAft>
                  <a:spcPct val="0"/>
                </a:spcAft>
                <a:defRPr sz="2400">
                  <a:solidFill>
                    <a:schemeClr val="tx1"/>
                  </a:solidFill>
                  <a:latin typeface="Times" pitchFamily="18" charset="0"/>
                  <a:ea typeface="Osaka"/>
                  <a:cs typeface="Osaka"/>
                </a:defRPr>
              </a:lvl6pPr>
              <a:lvl7pPr marL="2971800" indent="-228600" fontAlgn="base">
                <a:spcBef>
                  <a:spcPct val="0"/>
                </a:spcBef>
                <a:spcAft>
                  <a:spcPct val="0"/>
                </a:spcAft>
                <a:defRPr sz="2400">
                  <a:solidFill>
                    <a:schemeClr val="tx1"/>
                  </a:solidFill>
                  <a:latin typeface="Times" pitchFamily="18" charset="0"/>
                  <a:ea typeface="Osaka"/>
                  <a:cs typeface="Osaka"/>
                </a:defRPr>
              </a:lvl7pPr>
              <a:lvl8pPr marL="3429000" indent="-228600" fontAlgn="base">
                <a:spcBef>
                  <a:spcPct val="0"/>
                </a:spcBef>
                <a:spcAft>
                  <a:spcPct val="0"/>
                </a:spcAft>
                <a:defRPr sz="2400">
                  <a:solidFill>
                    <a:schemeClr val="tx1"/>
                  </a:solidFill>
                  <a:latin typeface="Times" pitchFamily="18" charset="0"/>
                  <a:ea typeface="Osaka"/>
                  <a:cs typeface="Osaka"/>
                </a:defRPr>
              </a:lvl8pPr>
              <a:lvl9pPr marL="3886200" indent="-228600" fontAlgn="base">
                <a:spcBef>
                  <a:spcPct val="0"/>
                </a:spcBef>
                <a:spcAft>
                  <a:spcPct val="0"/>
                </a:spcAft>
                <a:defRPr sz="2400">
                  <a:solidFill>
                    <a:schemeClr val="tx1"/>
                  </a:solidFill>
                  <a:latin typeface="Times" pitchFamily="18" charset="0"/>
                  <a:ea typeface="Osaka"/>
                  <a:cs typeface="Osaka"/>
                </a:defRPr>
              </a:lvl9pPr>
            </a:lstStyle>
            <a:p>
              <a:pPr algn="ctr">
                <a:lnSpc>
                  <a:spcPct val="120000"/>
                </a:lnSpc>
                <a:spcAft>
                  <a:spcPts val="400"/>
                </a:spcAft>
              </a:pPr>
              <a:r>
                <a:rPr lang="en-GB" dirty="0">
                  <a:latin typeface="+mn-lt"/>
                  <a:ea typeface="MS PGothic" pitchFamily="34" charset="-128"/>
                  <a:cs typeface="Arial" pitchFamily="34" charset="0"/>
                </a:rPr>
                <a:t>IBM Cloud (WCS)</a:t>
              </a:r>
            </a:p>
          </p:txBody>
        </p:sp>
        <p:sp>
          <p:nvSpPr>
            <p:cNvPr id="13" name="Freeform 9">
              <a:extLst>
                <a:ext uri="{FF2B5EF4-FFF2-40B4-BE49-F238E27FC236}">
                  <a16:creationId xmlns:a16="http://schemas.microsoft.com/office/drawing/2014/main" id="{E1DC656A-292B-794A-96D6-0145DFBCBCC5}"/>
                </a:ext>
              </a:extLst>
            </p:cNvPr>
            <p:cNvSpPr>
              <a:spLocks/>
            </p:cNvSpPr>
            <p:nvPr/>
          </p:nvSpPr>
          <p:spPr bwMode="auto">
            <a:xfrm flipH="1">
              <a:off x="4646702" y="3434214"/>
              <a:ext cx="470106" cy="794619"/>
            </a:xfrm>
            <a:custGeom>
              <a:avLst/>
              <a:gdLst>
                <a:gd name="T0" fmla="*/ 427182 w 231"/>
                <a:gd name="T1" fmla="*/ 251337 h 344"/>
                <a:gd name="T2" fmla="*/ 0 w 231"/>
                <a:gd name="T3" fmla="*/ 404019 h 344"/>
                <a:gd name="T4" fmla="*/ 425258 w 231"/>
                <a:gd name="T5" fmla="*/ 554352 h 344"/>
                <a:gd name="T6" fmla="*/ 444500 w 231"/>
                <a:gd name="T7" fmla="*/ 396972 h 344"/>
                <a:gd name="T8" fmla="*/ 427182 w 231"/>
                <a:gd name="T9" fmla="*/ 251337 h 3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1" h="344">
                  <a:moveTo>
                    <a:pt x="222" y="107"/>
                  </a:moveTo>
                  <a:cubicBezTo>
                    <a:pt x="184" y="107"/>
                    <a:pt x="0" y="0"/>
                    <a:pt x="0" y="172"/>
                  </a:cubicBezTo>
                  <a:cubicBezTo>
                    <a:pt x="0" y="344"/>
                    <a:pt x="181" y="236"/>
                    <a:pt x="221" y="236"/>
                  </a:cubicBezTo>
                  <a:lnTo>
                    <a:pt x="231" y="169"/>
                  </a:lnTo>
                  <a:lnTo>
                    <a:pt x="222" y="107"/>
                  </a:lnTo>
                  <a:close/>
                </a:path>
              </a:pathLst>
            </a:custGeom>
            <a:solidFill>
              <a:schemeClr val="bg2">
                <a:lumMod val="100000"/>
              </a:schemeClr>
            </a:solidFill>
            <a:ln w="9525" cap="flat" cmpd="sng">
              <a:solidFill>
                <a:schemeClr val="bg2">
                  <a:lumMod val="100000"/>
                </a:schemeClr>
              </a:solidFill>
              <a:prstDash val="solid"/>
              <a:round/>
              <a:headEnd type="none" w="med" len="med"/>
              <a:tailEnd type="none" w="med" len="med"/>
            </a:ln>
            <a:effectLst/>
            <a:extLst/>
          </p:spPr>
          <p:txBody>
            <a:bodyPr lIns="0" tIns="0" rIns="0" bIns="0"/>
            <a:lstStyle/>
            <a:p>
              <a:pPr eaLnBrk="0" hangingPunct="0">
                <a:lnSpc>
                  <a:spcPct val="120000"/>
                </a:lnSpc>
                <a:spcAft>
                  <a:spcPts val="400"/>
                </a:spcAft>
              </a:pPr>
              <a:endParaRPr lang="en-US" sz="1600" dirty="0">
                <a:solidFill>
                  <a:srgbClr val="000000"/>
                </a:solidFill>
              </a:endParaRPr>
            </a:p>
          </p:txBody>
        </p:sp>
        <p:sp>
          <p:nvSpPr>
            <p:cNvPr id="14" name="AutoShape 10">
              <a:extLst>
                <a:ext uri="{FF2B5EF4-FFF2-40B4-BE49-F238E27FC236}">
                  <a16:creationId xmlns:a16="http://schemas.microsoft.com/office/drawing/2014/main" id="{7D381210-00CF-164B-AB74-CBFF03566773}"/>
                </a:ext>
              </a:extLst>
            </p:cNvPr>
            <p:cNvSpPr>
              <a:spLocks noChangeArrowheads="1"/>
            </p:cNvSpPr>
            <p:nvPr/>
          </p:nvSpPr>
          <p:spPr bwMode="auto">
            <a:xfrm rot="10800000">
              <a:off x="4608087" y="3685559"/>
              <a:ext cx="87305" cy="288810"/>
            </a:xfrm>
            <a:prstGeom prst="flowChartProcess">
              <a:avLst/>
            </a:prstGeom>
            <a:solidFill>
              <a:schemeClr val="bg2">
                <a:lumMod val="100000"/>
              </a:schemeClr>
            </a:solidFill>
            <a:ln>
              <a:noFill/>
            </a:ln>
            <a:effectLst/>
            <a:extLst/>
          </p:spPr>
          <p:txBody>
            <a:bodyPr lIns="0" tIns="0" rIns="0" bIns="0" anchor="ctr"/>
            <a:lstStyle/>
            <a:p>
              <a:pPr eaLnBrk="0" hangingPunct="0">
                <a:lnSpc>
                  <a:spcPct val="120000"/>
                </a:lnSpc>
                <a:spcAft>
                  <a:spcPts val="400"/>
                </a:spcAft>
              </a:pPr>
              <a:endParaRPr lang="en-US" sz="1600" dirty="0">
                <a:solidFill>
                  <a:srgbClr val="000000"/>
                </a:solidFill>
              </a:endParaRPr>
            </a:p>
          </p:txBody>
        </p:sp>
        <p:sp>
          <p:nvSpPr>
            <p:cNvPr id="15" name="AutoShape 13">
              <a:extLst>
                <a:ext uri="{FF2B5EF4-FFF2-40B4-BE49-F238E27FC236}">
                  <a16:creationId xmlns:a16="http://schemas.microsoft.com/office/drawing/2014/main" id="{04CC7F9A-5A70-6942-A5CA-28F5C68779A1}"/>
                </a:ext>
              </a:extLst>
            </p:cNvPr>
            <p:cNvSpPr>
              <a:spLocks noChangeArrowheads="1"/>
            </p:cNvSpPr>
            <p:nvPr/>
          </p:nvSpPr>
          <p:spPr bwMode="auto">
            <a:xfrm rot="10800000">
              <a:off x="7484127" y="3682435"/>
              <a:ext cx="85627" cy="290372"/>
            </a:xfrm>
            <a:prstGeom prst="flowChartProcess">
              <a:avLst/>
            </a:prstGeom>
            <a:solidFill>
              <a:schemeClr val="accent3"/>
            </a:solidFill>
            <a:ln w="9525" algn="ctr">
              <a:noFill/>
              <a:miter lim="800000"/>
              <a:headEnd/>
              <a:tailEnd/>
            </a:ln>
            <a:effectLst/>
            <a:extLst/>
          </p:spPr>
          <p:txBody>
            <a:bodyPr rot="10800000" lIns="0" tIns="0" rIns="0" bIns="0" anchor="ctr"/>
            <a:lstStyle/>
            <a:p>
              <a:pPr eaLnBrk="0" hangingPunct="0">
                <a:lnSpc>
                  <a:spcPct val="120000"/>
                </a:lnSpc>
                <a:spcAft>
                  <a:spcPts val="400"/>
                </a:spcAft>
              </a:pPr>
              <a:endParaRPr lang="en-US" sz="1600" dirty="0">
                <a:solidFill>
                  <a:srgbClr val="000000"/>
                </a:solidFill>
              </a:endParaRPr>
            </a:p>
          </p:txBody>
        </p:sp>
        <p:sp>
          <p:nvSpPr>
            <p:cNvPr id="16" name="Line 14">
              <a:extLst>
                <a:ext uri="{FF2B5EF4-FFF2-40B4-BE49-F238E27FC236}">
                  <a16:creationId xmlns:a16="http://schemas.microsoft.com/office/drawing/2014/main" id="{8565AB51-045C-2F4E-B033-E4FFA43F2D82}"/>
                </a:ext>
              </a:extLst>
            </p:cNvPr>
            <p:cNvSpPr>
              <a:spLocks noChangeShapeType="1"/>
            </p:cNvSpPr>
            <p:nvPr/>
          </p:nvSpPr>
          <p:spPr bwMode="auto">
            <a:xfrm>
              <a:off x="7527780" y="3682435"/>
              <a:ext cx="0" cy="295055"/>
            </a:xfrm>
            <a:prstGeom prst="line">
              <a:avLst/>
            </a:prstGeom>
            <a:solidFill>
              <a:schemeClr val="bg1">
                <a:lumMod val="85000"/>
              </a:schemeClr>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lnSpc>
                  <a:spcPct val="120000"/>
                </a:lnSpc>
                <a:spcAft>
                  <a:spcPts val="400"/>
                </a:spcAft>
              </a:pPr>
              <a:endParaRPr lang="en-US" sz="1600" dirty="0">
                <a:solidFill>
                  <a:srgbClr val="000000"/>
                </a:solidFill>
              </a:endParaRPr>
            </a:p>
          </p:txBody>
        </p:sp>
        <p:sp>
          <p:nvSpPr>
            <p:cNvPr id="17" name="Freeform 12">
              <a:extLst>
                <a:ext uri="{FF2B5EF4-FFF2-40B4-BE49-F238E27FC236}">
                  <a16:creationId xmlns:a16="http://schemas.microsoft.com/office/drawing/2014/main" id="{1074B660-8C42-604E-A3BF-442F70F89CF1}"/>
                </a:ext>
              </a:extLst>
            </p:cNvPr>
            <p:cNvSpPr>
              <a:spLocks/>
            </p:cNvSpPr>
            <p:nvPr/>
          </p:nvSpPr>
          <p:spPr bwMode="auto">
            <a:xfrm flipH="1">
              <a:off x="7504274" y="3431092"/>
              <a:ext cx="470107" cy="793058"/>
            </a:xfrm>
            <a:custGeom>
              <a:avLst/>
              <a:gdLst>
                <a:gd name="T0" fmla="*/ 269 w 231"/>
                <a:gd name="T1" fmla="*/ 158 h 344"/>
                <a:gd name="T2" fmla="*/ 0 w 231"/>
                <a:gd name="T3" fmla="*/ 254 h 344"/>
                <a:gd name="T4" fmla="*/ 268 w 231"/>
                <a:gd name="T5" fmla="*/ 349 h 344"/>
                <a:gd name="T6" fmla="*/ 280 w 231"/>
                <a:gd name="T7" fmla="*/ 250 h 344"/>
                <a:gd name="T8" fmla="*/ 269 w 231"/>
                <a:gd name="T9" fmla="*/ 158 h 3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1" h="344">
                  <a:moveTo>
                    <a:pt x="222" y="107"/>
                  </a:moveTo>
                  <a:cubicBezTo>
                    <a:pt x="184" y="107"/>
                    <a:pt x="0" y="0"/>
                    <a:pt x="0" y="172"/>
                  </a:cubicBezTo>
                  <a:cubicBezTo>
                    <a:pt x="0" y="344"/>
                    <a:pt x="181" y="236"/>
                    <a:pt x="221" y="236"/>
                  </a:cubicBezTo>
                  <a:lnTo>
                    <a:pt x="231" y="169"/>
                  </a:lnTo>
                  <a:lnTo>
                    <a:pt x="222" y="107"/>
                  </a:lnTo>
                  <a:close/>
                </a:path>
              </a:pathLst>
            </a:custGeom>
            <a:solidFill>
              <a:schemeClr val="accent3"/>
            </a:solidFill>
            <a:ln w="9525" cap="flat" cmpd="sng">
              <a:noFill/>
              <a:prstDash val="solid"/>
              <a:round/>
              <a:headEnd type="none" w="med" len="med"/>
              <a:tailEnd type="none" w="med" len="med"/>
            </a:ln>
            <a:effectLst/>
            <a:extLst>
              <a:ext uri="{AF507438-7753-43E0-B8FC-AC1667EBCBE1}">
                <a14:hiddenEffects xmlns:a14="http://schemas.microsoft.com/office/drawing/2010/main">
                  <a:effectLst>
                    <a:outerShdw dist="17961" dir="8100000" algn="ctr" rotWithShape="0">
                      <a:srgbClr val="000000"/>
                    </a:outerShdw>
                  </a:effectLst>
                </a14:hiddenEffects>
              </a:ext>
            </a:extLst>
          </p:spPr>
          <p:txBody>
            <a:bodyPr lIns="0" tIns="0" rIns="0" bIns="0"/>
            <a:lstStyle/>
            <a:p>
              <a:pPr eaLnBrk="0" hangingPunct="0">
                <a:lnSpc>
                  <a:spcPct val="120000"/>
                </a:lnSpc>
                <a:spcAft>
                  <a:spcPts val="400"/>
                </a:spcAft>
              </a:pPr>
              <a:endParaRPr lang="en-US" sz="1600" dirty="0">
                <a:solidFill>
                  <a:srgbClr val="000000"/>
                </a:solidFill>
              </a:endParaRPr>
            </a:p>
          </p:txBody>
        </p:sp>
      </p:grpSp>
    </p:spTree>
    <p:extLst>
      <p:ext uri="{BB962C8B-B14F-4D97-AF65-F5344CB8AC3E}">
        <p14:creationId xmlns:p14="http://schemas.microsoft.com/office/powerpoint/2010/main" val="1572813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627065-CB30-BA43-A98A-EE7714AA6588}"/>
              </a:ext>
            </a:extLst>
          </p:cNvPr>
          <p:cNvPicPr>
            <a:picLocks noChangeAspect="1"/>
          </p:cNvPicPr>
          <p:nvPr/>
        </p:nvPicPr>
        <p:blipFill>
          <a:blip r:embed="rId2"/>
          <a:stretch>
            <a:fillRect/>
          </a:stretch>
        </p:blipFill>
        <p:spPr>
          <a:xfrm>
            <a:off x="0" y="0"/>
            <a:ext cx="12192000" cy="6894096"/>
          </a:xfrm>
          <a:prstGeom prst="rect">
            <a:avLst/>
          </a:prstGeom>
        </p:spPr>
      </p:pic>
    </p:spTree>
    <p:extLst>
      <p:ext uri="{BB962C8B-B14F-4D97-AF65-F5344CB8AC3E}">
        <p14:creationId xmlns:p14="http://schemas.microsoft.com/office/powerpoint/2010/main" val="26924631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de-DE" dirty="0"/>
              <a:t>Alle Angaben basieren auf dem derzeitigen Kenntnisstand. Änderungen vorbehalten. Dieses Dokument der INFOMOTION GmbH ist ausschließlich für den Adressaten bzw. Auftraggeber bestimmt. Es bleibt bis zu einer ausdrücklichen Übertragung von Nutzungsrechten Eigentum der INFOMOTION GmbH. Jede Bearbeitung, Verwertung, Vervielfältigung und/oder gewerbsmäßige Verbreitung des Werkes ist nur mit Einverständnis der INFOMOTION GmbH zulässig.</a:t>
            </a:r>
          </a:p>
        </p:txBody>
      </p:sp>
      <p:sp>
        <p:nvSpPr>
          <p:cNvPr id="17" name="Titel 16"/>
          <p:cNvSpPr>
            <a:spLocks noGrp="1"/>
          </p:cNvSpPr>
          <p:nvPr>
            <p:ph type="ctrTitle"/>
          </p:nvPr>
        </p:nvSpPr>
        <p:spPr/>
        <p:txBody>
          <a:bodyPr/>
          <a:lstStyle/>
          <a:p>
            <a:r>
              <a:rPr lang="de-DE" dirty="0"/>
              <a:t>INFOMOTION GmbH</a:t>
            </a:r>
          </a:p>
        </p:txBody>
      </p:sp>
      <p:sp>
        <p:nvSpPr>
          <p:cNvPr id="7" name="Textplatzhalter 6"/>
          <p:cNvSpPr>
            <a:spLocks noGrp="1"/>
          </p:cNvSpPr>
          <p:nvPr>
            <p:ph type="body" sz="quarter" idx="11"/>
          </p:nvPr>
        </p:nvSpPr>
        <p:spPr>
          <a:xfrm>
            <a:off x="652023" y="3933825"/>
            <a:ext cx="4787809" cy="185948"/>
          </a:xfrm>
        </p:spPr>
        <p:txBody>
          <a:bodyPr/>
          <a:lstStyle/>
          <a:p>
            <a:r>
              <a:rPr lang="de-DE" dirty="0"/>
              <a:t>Michael </a:t>
            </a:r>
            <a:r>
              <a:rPr lang="de-DE" dirty="0" err="1"/>
              <a:t>Löbbert</a:t>
            </a:r>
            <a:endParaRPr lang="de-DE" dirty="0"/>
          </a:p>
        </p:txBody>
      </p:sp>
      <p:sp>
        <p:nvSpPr>
          <p:cNvPr id="2" name="Textplatzhalter 1"/>
          <p:cNvSpPr>
            <a:spLocks noGrp="1"/>
          </p:cNvSpPr>
          <p:nvPr>
            <p:ph type="body" sz="quarter" idx="12"/>
          </p:nvPr>
        </p:nvSpPr>
        <p:spPr/>
        <p:txBody>
          <a:bodyPr/>
          <a:lstStyle/>
          <a:p>
            <a:r>
              <a:rPr lang="de-DE" dirty="0"/>
              <a:t>INFOMOTION GMBH</a:t>
            </a:r>
          </a:p>
          <a:p>
            <a:r>
              <a:rPr lang="de-DE" dirty="0"/>
              <a:t>Ludwigstraße 33-37</a:t>
            </a:r>
          </a:p>
          <a:p>
            <a:r>
              <a:rPr lang="de-DE" dirty="0"/>
              <a:t>60327 Frankfurt</a:t>
            </a:r>
          </a:p>
        </p:txBody>
      </p:sp>
      <p:sp>
        <p:nvSpPr>
          <p:cNvPr id="20" name="Textplatzhalter 19"/>
          <p:cNvSpPr>
            <a:spLocks noGrp="1"/>
          </p:cNvSpPr>
          <p:nvPr>
            <p:ph type="body" sz="quarter" idx="13"/>
          </p:nvPr>
        </p:nvSpPr>
        <p:spPr>
          <a:xfrm>
            <a:off x="652023" y="4152865"/>
            <a:ext cx="4787809" cy="155364"/>
          </a:xfrm>
        </p:spPr>
        <p:txBody>
          <a:bodyPr/>
          <a:lstStyle/>
          <a:p>
            <a:r>
              <a:rPr lang="de-DE" dirty="0"/>
              <a:t>Lead Consultant</a:t>
            </a:r>
          </a:p>
        </p:txBody>
      </p:sp>
      <p:sp>
        <p:nvSpPr>
          <p:cNvPr id="21" name="Textplatzhalter 20"/>
          <p:cNvSpPr>
            <a:spLocks noGrp="1"/>
          </p:cNvSpPr>
          <p:nvPr>
            <p:ph type="body" sz="quarter" idx="14"/>
          </p:nvPr>
        </p:nvSpPr>
        <p:spPr/>
        <p:txBody>
          <a:bodyPr/>
          <a:lstStyle/>
          <a:p>
            <a:r>
              <a:rPr lang="en-GB" dirty="0"/>
              <a:t>www.infomotion.de</a:t>
            </a:r>
          </a:p>
        </p:txBody>
      </p:sp>
      <p:sp>
        <p:nvSpPr>
          <p:cNvPr id="22" name="Textplatzhalter 21"/>
          <p:cNvSpPr>
            <a:spLocks noGrp="1"/>
          </p:cNvSpPr>
          <p:nvPr>
            <p:ph type="body" sz="quarter" idx="15"/>
          </p:nvPr>
        </p:nvSpPr>
        <p:spPr/>
        <p:txBody>
          <a:bodyPr/>
          <a:lstStyle/>
          <a:p>
            <a:r>
              <a:rPr lang="en-GB" dirty="0"/>
              <a:t>T +49 69 97460-730</a:t>
            </a:r>
            <a:br>
              <a:rPr lang="en-GB" dirty="0"/>
            </a:br>
            <a:r>
              <a:rPr lang="en-GB" dirty="0"/>
              <a:t>F +49 69 97460-799</a:t>
            </a:r>
          </a:p>
          <a:p>
            <a:r>
              <a:rPr lang="en-GB" dirty="0"/>
              <a:t>M +49 176 61635267</a:t>
            </a:r>
            <a:br>
              <a:rPr lang="en-GB" dirty="0"/>
            </a:br>
            <a:endParaRPr lang="en-GB" dirty="0"/>
          </a:p>
        </p:txBody>
      </p:sp>
      <p:sp>
        <p:nvSpPr>
          <p:cNvPr id="23" name="Textplatzhalter 22"/>
          <p:cNvSpPr>
            <a:spLocks noGrp="1"/>
          </p:cNvSpPr>
          <p:nvPr>
            <p:ph type="body" sz="quarter" idx="16"/>
          </p:nvPr>
        </p:nvSpPr>
        <p:spPr/>
        <p:txBody>
          <a:bodyPr/>
          <a:lstStyle/>
          <a:p>
            <a:r>
              <a:rPr lang="en-GB" dirty="0" err="1"/>
              <a:t>michael.loebbert@infomotion.de</a:t>
            </a:r>
            <a:br>
              <a:rPr lang="en-GB" dirty="0"/>
            </a:br>
            <a:endParaRPr lang="en-GB" dirty="0"/>
          </a:p>
        </p:txBody>
      </p:sp>
      <p:sp>
        <p:nvSpPr>
          <p:cNvPr id="3" name="Textplatzhalter 2"/>
          <p:cNvSpPr>
            <a:spLocks noGrp="1"/>
          </p:cNvSpPr>
          <p:nvPr>
            <p:ph type="body" sz="quarter" idx="17"/>
          </p:nvPr>
        </p:nvSpPr>
        <p:spPr>
          <a:xfrm>
            <a:off x="6445945" y="3933825"/>
            <a:ext cx="4787809" cy="185948"/>
          </a:xfrm>
        </p:spPr>
        <p:txBody>
          <a:bodyPr/>
          <a:lstStyle/>
          <a:p>
            <a:r>
              <a:rPr lang="de-DE" dirty="0"/>
              <a:t>Dr. Nicolai Erbs</a:t>
            </a:r>
          </a:p>
        </p:txBody>
      </p:sp>
      <p:sp>
        <p:nvSpPr>
          <p:cNvPr id="4" name="Textplatzhalter 3"/>
          <p:cNvSpPr>
            <a:spLocks noGrp="1"/>
          </p:cNvSpPr>
          <p:nvPr>
            <p:ph type="body" sz="quarter" idx="18"/>
          </p:nvPr>
        </p:nvSpPr>
        <p:spPr/>
        <p:txBody>
          <a:bodyPr/>
          <a:lstStyle/>
          <a:p>
            <a:r>
              <a:rPr lang="de-DE" dirty="0"/>
              <a:t>INFOMOTION GMBH</a:t>
            </a:r>
          </a:p>
          <a:p>
            <a:r>
              <a:rPr lang="de-DE" dirty="0"/>
              <a:t>Ludwigstraße 33-37</a:t>
            </a:r>
          </a:p>
          <a:p>
            <a:r>
              <a:rPr lang="de-DE" dirty="0"/>
              <a:t>60327 Frankfurt</a:t>
            </a:r>
          </a:p>
        </p:txBody>
      </p:sp>
      <p:sp>
        <p:nvSpPr>
          <p:cNvPr id="5" name="Textplatzhalter 4"/>
          <p:cNvSpPr>
            <a:spLocks noGrp="1"/>
          </p:cNvSpPr>
          <p:nvPr>
            <p:ph type="body" sz="quarter" idx="19"/>
          </p:nvPr>
        </p:nvSpPr>
        <p:spPr>
          <a:xfrm>
            <a:off x="6445945" y="4152865"/>
            <a:ext cx="4787809" cy="155364"/>
          </a:xfrm>
        </p:spPr>
        <p:txBody>
          <a:bodyPr/>
          <a:lstStyle/>
          <a:p>
            <a:r>
              <a:rPr lang="de-DE" dirty="0"/>
              <a:t>Senior Consultant</a:t>
            </a:r>
          </a:p>
        </p:txBody>
      </p:sp>
      <p:sp>
        <p:nvSpPr>
          <p:cNvPr id="8" name="Textplatzhalter 7"/>
          <p:cNvSpPr>
            <a:spLocks noGrp="1"/>
          </p:cNvSpPr>
          <p:nvPr>
            <p:ph type="body" sz="quarter" idx="20"/>
          </p:nvPr>
        </p:nvSpPr>
        <p:spPr/>
        <p:txBody>
          <a:bodyPr/>
          <a:lstStyle/>
          <a:p>
            <a:r>
              <a:rPr lang="en-GB" dirty="0"/>
              <a:t>www.infomotion.de</a:t>
            </a:r>
          </a:p>
        </p:txBody>
      </p:sp>
      <p:sp>
        <p:nvSpPr>
          <p:cNvPr id="9" name="Textplatzhalter 8"/>
          <p:cNvSpPr>
            <a:spLocks noGrp="1"/>
          </p:cNvSpPr>
          <p:nvPr>
            <p:ph type="body" sz="quarter" idx="21"/>
          </p:nvPr>
        </p:nvSpPr>
        <p:spPr/>
        <p:txBody>
          <a:bodyPr/>
          <a:lstStyle/>
          <a:p>
            <a:r>
              <a:rPr lang="en-GB" dirty="0"/>
              <a:t>T +49 69 97460-739</a:t>
            </a:r>
            <a:br>
              <a:rPr lang="en-GB" dirty="0"/>
            </a:br>
            <a:r>
              <a:rPr lang="en-GB" dirty="0"/>
              <a:t>F +49 69 97460-799</a:t>
            </a:r>
          </a:p>
        </p:txBody>
      </p:sp>
      <p:sp>
        <p:nvSpPr>
          <p:cNvPr id="10" name="Textplatzhalter 9"/>
          <p:cNvSpPr>
            <a:spLocks noGrp="1"/>
          </p:cNvSpPr>
          <p:nvPr>
            <p:ph type="body" sz="quarter" idx="22"/>
          </p:nvPr>
        </p:nvSpPr>
        <p:spPr/>
        <p:txBody>
          <a:bodyPr/>
          <a:lstStyle/>
          <a:p>
            <a:r>
              <a:rPr lang="de-DE" dirty="0" err="1"/>
              <a:t>nicolai.erbs@infomotion.de</a:t>
            </a:r>
            <a:endParaRPr lang="de-DE" dirty="0"/>
          </a:p>
        </p:txBody>
      </p:sp>
      <p:sp>
        <p:nvSpPr>
          <p:cNvPr id="12" name="Picture Placeholder 11">
            <a:extLst>
              <a:ext uri="{FF2B5EF4-FFF2-40B4-BE49-F238E27FC236}">
                <a16:creationId xmlns:a16="http://schemas.microsoft.com/office/drawing/2014/main" id="{F46160EA-D5EC-9545-AF94-B071E5D26492}"/>
              </a:ext>
            </a:extLst>
          </p:cNvPr>
          <p:cNvSpPr>
            <a:spLocks noGrp="1"/>
          </p:cNvSpPr>
          <p:nvPr>
            <p:ph type="pic" sz="quarter" idx="23"/>
          </p:nvPr>
        </p:nvSpPr>
        <p:spPr/>
      </p:sp>
      <p:sp>
        <p:nvSpPr>
          <p:cNvPr id="16" name="Picture Placeholder 15">
            <a:extLst>
              <a:ext uri="{FF2B5EF4-FFF2-40B4-BE49-F238E27FC236}">
                <a16:creationId xmlns:a16="http://schemas.microsoft.com/office/drawing/2014/main" id="{F87982B3-E777-1646-ADD0-2518DAE6099E}"/>
              </a:ext>
            </a:extLst>
          </p:cNvPr>
          <p:cNvSpPr>
            <a:spLocks noGrp="1"/>
          </p:cNvSpPr>
          <p:nvPr>
            <p:ph type="pic" sz="quarter" idx="24"/>
          </p:nvPr>
        </p:nvSpPr>
        <p:spPr/>
      </p:sp>
    </p:spTree>
    <p:extLst>
      <p:ext uri="{BB962C8B-B14F-4D97-AF65-F5344CB8AC3E}">
        <p14:creationId xmlns:p14="http://schemas.microsoft.com/office/powerpoint/2010/main" val="4273038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8B958-53D5-C145-A67A-AFB8DA22CE24}"/>
              </a:ext>
            </a:extLst>
          </p:cNvPr>
          <p:cNvSpPr>
            <a:spLocks noGrp="1"/>
          </p:cNvSpPr>
          <p:nvPr>
            <p:ph type="ctrTitle"/>
          </p:nvPr>
        </p:nvSpPr>
        <p:spPr/>
        <p:txBody>
          <a:bodyPr/>
          <a:lstStyle/>
          <a:p>
            <a:r>
              <a:rPr lang="de-DE" dirty="0"/>
              <a:t>Vorstellung</a:t>
            </a:r>
          </a:p>
        </p:txBody>
      </p:sp>
      <p:sp>
        <p:nvSpPr>
          <p:cNvPr id="3" name="Content Placeholder 2">
            <a:extLst>
              <a:ext uri="{FF2B5EF4-FFF2-40B4-BE49-F238E27FC236}">
                <a16:creationId xmlns:a16="http://schemas.microsoft.com/office/drawing/2014/main" id="{3E06E85F-E578-E64F-8B02-1E8856231453}"/>
              </a:ext>
            </a:extLst>
          </p:cNvPr>
          <p:cNvSpPr>
            <a:spLocks noGrp="1"/>
          </p:cNvSpPr>
          <p:nvPr>
            <p:ph sz="quarter" idx="10"/>
          </p:nvPr>
        </p:nvSpPr>
        <p:spPr/>
        <p:txBody>
          <a:bodyPr/>
          <a:lstStyle/>
          <a:p>
            <a:endParaRPr lang="de-DE"/>
          </a:p>
        </p:txBody>
      </p:sp>
    </p:spTree>
    <p:extLst>
      <p:ext uri="{BB962C8B-B14F-4D97-AF65-F5344CB8AC3E}">
        <p14:creationId xmlns:p14="http://schemas.microsoft.com/office/powerpoint/2010/main" val="3561996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95194" y="4839297"/>
            <a:ext cx="1587128" cy="1587128"/>
          </a:xfrm>
          <a:prstGeom prst="rect">
            <a:avLst/>
          </a:prstGeom>
        </p:spPr>
      </p:pic>
      <p:sp>
        <p:nvSpPr>
          <p:cNvPr id="2" name="Titel 1"/>
          <p:cNvSpPr>
            <a:spLocks noGrp="1"/>
          </p:cNvSpPr>
          <p:nvPr>
            <p:ph type="title"/>
          </p:nvPr>
        </p:nvSpPr>
        <p:spPr/>
        <p:txBody>
          <a:bodyPr/>
          <a:lstStyle/>
          <a:p>
            <a:r>
              <a:rPr lang="de-DE" dirty="0"/>
              <a:t>INFOMOTION: Unser Erfolgsgeheimnis? We love data!</a:t>
            </a:r>
          </a:p>
        </p:txBody>
      </p:sp>
      <p:sp>
        <p:nvSpPr>
          <p:cNvPr id="9" name="Textplatzhalter 8"/>
          <p:cNvSpPr>
            <a:spLocks noGrp="1"/>
          </p:cNvSpPr>
          <p:nvPr>
            <p:ph type="body" sz="quarter" idx="10"/>
          </p:nvPr>
        </p:nvSpPr>
        <p:spPr/>
        <p:txBody>
          <a:bodyPr/>
          <a:lstStyle/>
          <a:p>
            <a:endParaRPr lang="de-DE"/>
          </a:p>
        </p:txBody>
      </p:sp>
      <p:sp>
        <p:nvSpPr>
          <p:cNvPr id="46" name="Rechteck 45"/>
          <p:cNvSpPr>
            <a:spLocks/>
          </p:cNvSpPr>
          <p:nvPr/>
        </p:nvSpPr>
        <p:spPr>
          <a:xfrm>
            <a:off x="9007521" y="1827898"/>
            <a:ext cx="2520000" cy="628261"/>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r>
              <a:rPr lang="de-DE" sz="1400">
                <a:solidFill>
                  <a:srgbClr val="F08C23"/>
                </a:solidFill>
              </a:rPr>
              <a:t>300 </a:t>
            </a:r>
            <a:r>
              <a:rPr lang="de-DE" sz="1400" dirty="0">
                <a:solidFill>
                  <a:srgbClr val="F08C23"/>
                </a:solidFill>
              </a:rPr>
              <a:t>MITARBEITER</a:t>
            </a:r>
          </a:p>
        </p:txBody>
      </p:sp>
      <p:pic>
        <p:nvPicPr>
          <p:cNvPr id="4" name="Grafik 3"/>
          <p:cNvPicPr>
            <a:picLocks noChangeAspect="1"/>
          </p:cNvPicPr>
          <p:nvPr/>
        </p:nvPicPr>
        <p:blipFill rotWithShape="1">
          <a:blip r:embed="rId4" cstate="print">
            <a:extLst>
              <a:ext uri="{28A0092B-C50C-407E-A947-70E740481C1C}">
                <a14:useLocalDpi xmlns:a14="http://schemas.microsoft.com/office/drawing/2010/main" val="0"/>
              </a:ext>
            </a:extLst>
          </a:blip>
          <a:srcRect l="5678" t="17841" b="24148"/>
          <a:stretch/>
        </p:blipFill>
        <p:spPr>
          <a:xfrm>
            <a:off x="9198021" y="2672326"/>
            <a:ext cx="2139002" cy="1315570"/>
          </a:xfrm>
          <a:prstGeom prst="rect">
            <a:avLst/>
          </a:prstGeom>
        </p:spPr>
      </p:pic>
      <p:pic>
        <p:nvPicPr>
          <p:cNvPr id="34" name="Grafik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6401" y="2493602"/>
            <a:ext cx="1494296" cy="1494294"/>
          </a:xfrm>
          <a:prstGeom prst="rect">
            <a:avLst/>
          </a:prstGeom>
        </p:spPr>
      </p:pic>
      <p:sp>
        <p:nvSpPr>
          <p:cNvPr id="27" name="Rechteck 26"/>
          <p:cNvSpPr>
            <a:spLocks/>
          </p:cNvSpPr>
          <p:nvPr/>
        </p:nvSpPr>
        <p:spPr>
          <a:xfrm>
            <a:off x="633548" y="1827899"/>
            <a:ext cx="2520000" cy="628261"/>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r>
              <a:rPr lang="de-DE" sz="1400" cap="all" dirty="0">
                <a:solidFill>
                  <a:srgbClr val="F08C23"/>
                </a:solidFill>
              </a:rPr>
              <a:t>Business </a:t>
            </a:r>
            <a:r>
              <a:rPr lang="de-DE" sz="1400" cap="all" dirty="0" err="1">
                <a:solidFill>
                  <a:srgbClr val="F08C23"/>
                </a:solidFill>
              </a:rPr>
              <a:t>Intelligence</a:t>
            </a:r>
            <a:r>
              <a:rPr lang="de-DE" sz="1400" cap="all" dirty="0">
                <a:solidFill>
                  <a:srgbClr val="F08C23"/>
                </a:solidFill>
              </a:rPr>
              <a:t>, Big Data &amp; Digital Solutions</a:t>
            </a:r>
          </a:p>
        </p:txBody>
      </p:sp>
      <p:sp>
        <p:nvSpPr>
          <p:cNvPr id="41" name="Rechteck 40"/>
          <p:cNvSpPr>
            <a:spLocks/>
          </p:cNvSpPr>
          <p:nvPr/>
        </p:nvSpPr>
        <p:spPr>
          <a:xfrm>
            <a:off x="6218140" y="1827899"/>
            <a:ext cx="2520000" cy="628261"/>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r>
              <a:rPr lang="de-DE" sz="1400" dirty="0">
                <a:solidFill>
                  <a:srgbClr val="F08C23"/>
                </a:solidFill>
              </a:rPr>
              <a:t>13 JAHRE WACHSTUM </a:t>
            </a:r>
          </a:p>
        </p:txBody>
      </p:sp>
      <p:pic>
        <p:nvPicPr>
          <p:cNvPr id="8" name="Grafik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95687" y="2622990"/>
            <a:ext cx="1364906" cy="1364906"/>
          </a:xfrm>
          <a:prstGeom prst="rect">
            <a:avLst/>
          </a:prstGeom>
        </p:spPr>
      </p:pic>
      <p:sp>
        <p:nvSpPr>
          <p:cNvPr id="33" name="Rechteck 32"/>
          <p:cNvSpPr>
            <a:spLocks/>
          </p:cNvSpPr>
          <p:nvPr/>
        </p:nvSpPr>
        <p:spPr>
          <a:xfrm>
            <a:off x="3428758" y="1827900"/>
            <a:ext cx="2520000" cy="628261"/>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r>
              <a:rPr lang="de-DE" sz="1400" cap="all" dirty="0">
                <a:solidFill>
                  <a:srgbClr val="F08C23"/>
                </a:solidFill>
              </a:rPr>
              <a:t>8 Standorte</a:t>
            </a:r>
          </a:p>
          <a:p>
            <a:r>
              <a:rPr lang="de-DE" sz="1400" cap="all" dirty="0">
                <a:solidFill>
                  <a:srgbClr val="F08C23"/>
                </a:solidFill>
              </a:rPr>
              <a:t>DACH Region</a:t>
            </a:r>
          </a:p>
        </p:txBody>
      </p:sp>
      <p:pic>
        <p:nvPicPr>
          <p:cNvPr id="51" name="Grafik 5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31719" y="2665342"/>
            <a:ext cx="1314078" cy="1322554"/>
          </a:xfrm>
          <a:prstGeom prst="rect">
            <a:avLst/>
          </a:prstGeom>
        </p:spPr>
      </p:pic>
      <p:cxnSp>
        <p:nvCxnSpPr>
          <p:cNvPr id="47" name="Gerade Verbindung 101"/>
          <p:cNvCxnSpPr>
            <a:cxnSpLocks/>
          </p:cNvCxnSpPr>
          <p:nvPr/>
        </p:nvCxnSpPr>
        <p:spPr>
          <a:xfrm>
            <a:off x="9007521" y="1827896"/>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cxnSp>
        <p:nvCxnSpPr>
          <p:cNvPr id="28" name="Gerade Verbindung 101"/>
          <p:cNvCxnSpPr>
            <a:cxnSpLocks/>
          </p:cNvCxnSpPr>
          <p:nvPr/>
        </p:nvCxnSpPr>
        <p:spPr>
          <a:xfrm>
            <a:off x="633549" y="1827896"/>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cxnSp>
        <p:nvCxnSpPr>
          <p:cNvPr id="42" name="Gerade Verbindung 101"/>
          <p:cNvCxnSpPr>
            <a:cxnSpLocks/>
          </p:cNvCxnSpPr>
          <p:nvPr/>
        </p:nvCxnSpPr>
        <p:spPr>
          <a:xfrm>
            <a:off x="6218140" y="1827896"/>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cxnSp>
        <p:nvCxnSpPr>
          <p:cNvPr id="37" name="Gerade Verbindung 101"/>
          <p:cNvCxnSpPr>
            <a:cxnSpLocks/>
          </p:cNvCxnSpPr>
          <p:nvPr/>
        </p:nvCxnSpPr>
        <p:spPr>
          <a:xfrm>
            <a:off x="3422930" y="1827896"/>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sp>
        <p:nvSpPr>
          <p:cNvPr id="25" name="Rechteck 24"/>
          <p:cNvSpPr>
            <a:spLocks/>
          </p:cNvSpPr>
          <p:nvPr/>
        </p:nvSpPr>
        <p:spPr>
          <a:xfrm>
            <a:off x="633548" y="4275898"/>
            <a:ext cx="2520000" cy="628261"/>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r>
              <a:rPr lang="de-DE" sz="1400">
                <a:solidFill>
                  <a:srgbClr val="F08C23"/>
                </a:solidFill>
              </a:rPr>
              <a:t>350</a:t>
            </a:r>
            <a:r>
              <a:rPr lang="de-DE" sz="1400" dirty="0">
                <a:solidFill>
                  <a:srgbClr val="F08C23"/>
                </a:solidFill>
              </a:rPr>
              <a:t>+ KUNDEN</a:t>
            </a:r>
          </a:p>
          <a:p>
            <a:r>
              <a:rPr lang="de-DE" sz="1400" dirty="0">
                <a:solidFill>
                  <a:srgbClr val="F08C23"/>
                </a:solidFill>
              </a:rPr>
              <a:t>ALLER BRANCHEN</a:t>
            </a:r>
          </a:p>
        </p:txBody>
      </p:sp>
      <p:pic>
        <p:nvPicPr>
          <p:cNvPr id="5" name="Grafik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46399" y="4932129"/>
            <a:ext cx="1494298" cy="1494296"/>
          </a:xfrm>
          <a:prstGeom prst="rect">
            <a:avLst/>
          </a:prstGeom>
        </p:spPr>
      </p:pic>
      <p:sp>
        <p:nvSpPr>
          <p:cNvPr id="32" name="Rechteck 31"/>
          <p:cNvSpPr>
            <a:spLocks/>
          </p:cNvSpPr>
          <p:nvPr/>
        </p:nvSpPr>
        <p:spPr>
          <a:xfrm>
            <a:off x="3428758" y="4275898"/>
            <a:ext cx="2520000" cy="628261"/>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r>
              <a:rPr lang="de-DE" sz="1400" cap="all" dirty="0">
                <a:solidFill>
                  <a:srgbClr val="F08C23"/>
                </a:solidFill>
              </a:rPr>
              <a:t>FULL SERVICE-anbieter</a:t>
            </a:r>
          </a:p>
        </p:txBody>
      </p:sp>
      <p:cxnSp>
        <p:nvCxnSpPr>
          <p:cNvPr id="30" name="Gerade Verbindung 101"/>
          <p:cNvCxnSpPr>
            <a:cxnSpLocks/>
          </p:cNvCxnSpPr>
          <p:nvPr/>
        </p:nvCxnSpPr>
        <p:spPr>
          <a:xfrm>
            <a:off x="633549" y="4275897"/>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grpSp>
        <p:nvGrpSpPr>
          <p:cNvPr id="7" name="Gruppieren 6">
            <a:extLst>
              <a:ext uri="{FF2B5EF4-FFF2-40B4-BE49-F238E27FC236}">
                <a16:creationId xmlns:a16="http://schemas.microsoft.com/office/drawing/2014/main" id="{3DF14F23-B224-4E00-9C3B-DD56C2D327CB}"/>
              </a:ext>
            </a:extLst>
          </p:cNvPr>
          <p:cNvGrpSpPr/>
          <p:nvPr/>
        </p:nvGrpSpPr>
        <p:grpSpPr>
          <a:xfrm>
            <a:off x="9007521" y="4275898"/>
            <a:ext cx="2520000" cy="2160000"/>
            <a:chOff x="6218140" y="4275897"/>
            <a:chExt cx="2520000" cy="2160000"/>
          </a:xfrm>
        </p:grpSpPr>
        <p:pic>
          <p:nvPicPr>
            <p:cNvPr id="6" name="Grafik 5"/>
            <p:cNvPicPr>
              <a:picLocks noChangeAspect="1"/>
            </p:cNvPicPr>
            <p:nvPr/>
          </p:nvPicPr>
          <p:blipFill rotWithShape="1">
            <a:blip r:embed="rId9" cstate="print">
              <a:extLst>
                <a:ext uri="{28A0092B-C50C-407E-A947-70E740481C1C}">
                  <a14:useLocalDpi xmlns:a14="http://schemas.microsoft.com/office/drawing/2010/main" val="0"/>
                </a:ext>
              </a:extLst>
            </a:blip>
            <a:srcRect t="20678" b="16394"/>
            <a:stretch/>
          </p:blipFill>
          <p:spPr>
            <a:xfrm>
              <a:off x="6540102" y="5079736"/>
              <a:ext cx="1876076" cy="1180584"/>
            </a:xfrm>
            <a:prstGeom prst="rect">
              <a:avLst/>
            </a:prstGeom>
          </p:spPr>
        </p:pic>
        <p:sp>
          <p:nvSpPr>
            <p:cNvPr id="40" name="Rechteck 39"/>
            <p:cNvSpPr>
              <a:spLocks/>
            </p:cNvSpPr>
            <p:nvPr/>
          </p:nvSpPr>
          <p:spPr>
            <a:xfrm>
              <a:off x="6218140" y="4275898"/>
              <a:ext cx="2520000" cy="628261"/>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r>
                <a:rPr lang="de-DE" sz="1400" cap="all" dirty="0">
                  <a:solidFill>
                    <a:srgbClr val="F08C23"/>
                  </a:solidFill>
                </a:rPr>
                <a:t>STARKE Kooperationen</a:t>
              </a:r>
            </a:p>
          </p:txBody>
        </p:sp>
        <p:cxnSp>
          <p:nvCxnSpPr>
            <p:cNvPr id="44" name="Gerade Verbindung 101"/>
            <p:cNvCxnSpPr>
              <a:cxnSpLocks/>
            </p:cNvCxnSpPr>
            <p:nvPr/>
          </p:nvCxnSpPr>
          <p:spPr>
            <a:xfrm>
              <a:off x="6218140" y="4275897"/>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grpSp>
      <p:cxnSp>
        <p:nvCxnSpPr>
          <p:cNvPr id="38" name="Gerade Verbindung 101"/>
          <p:cNvCxnSpPr>
            <a:cxnSpLocks/>
          </p:cNvCxnSpPr>
          <p:nvPr/>
        </p:nvCxnSpPr>
        <p:spPr>
          <a:xfrm>
            <a:off x="3422930" y="4275897"/>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grpSp>
        <p:nvGrpSpPr>
          <p:cNvPr id="3" name="Gruppieren 2">
            <a:extLst>
              <a:ext uri="{FF2B5EF4-FFF2-40B4-BE49-F238E27FC236}">
                <a16:creationId xmlns:a16="http://schemas.microsoft.com/office/drawing/2014/main" id="{146BA957-3B0F-4B6A-9E34-2F1120378643}"/>
              </a:ext>
            </a:extLst>
          </p:cNvPr>
          <p:cNvGrpSpPr/>
          <p:nvPr/>
        </p:nvGrpSpPr>
        <p:grpSpPr>
          <a:xfrm>
            <a:off x="6212311" y="4275897"/>
            <a:ext cx="2520000" cy="2160000"/>
            <a:chOff x="9007521" y="4275897"/>
            <a:chExt cx="2520000" cy="2160000"/>
          </a:xfrm>
        </p:grpSpPr>
        <p:sp>
          <p:nvSpPr>
            <p:cNvPr id="26" name="Rechteck 25"/>
            <p:cNvSpPr>
              <a:spLocks/>
            </p:cNvSpPr>
            <p:nvPr/>
          </p:nvSpPr>
          <p:spPr>
            <a:xfrm>
              <a:off x="9007521" y="4275898"/>
              <a:ext cx="2520000" cy="628261"/>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r>
                <a:rPr lang="de-DE" sz="1400" dirty="0">
                  <a:solidFill>
                    <a:srgbClr val="F08C23"/>
                  </a:solidFill>
                </a:rPr>
                <a:t>INFOMOTION LAB</a:t>
              </a:r>
            </a:p>
          </p:txBody>
        </p:sp>
        <p:cxnSp>
          <p:nvCxnSpPr>
            <p:cNvPr id="49" name="Gerade Verbindung 101"/>
            <p:cNvCxnSpPr>
              <a:cxnSpLocks/>
            </p:cNvCxnSpPr>
            <p:nvPr/>
          </p:nvCxnSpPr>
          <p:spPr>
            <a:xfrm>
              <a:off x="9007521" y="4275897"/>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pic>
          <p:nvPicPr>
            <p:cNvPr id="29" name="Grafik 28"/>
            <p:cNvPicPr>
              <a:picLocks noChangeAspect="1"/>
            </p:cNvPicPr>
            <p:nvPr/>
          </p:nvPicPr>
          <p:blipFill rotWithShape="1">
            <a:blip r:embed="rId10" cstate="print">
              <a:extLst>
                <a:ext uri="{28A0092B-C50C-407E-A947-70E740481C1C}">
                  <a14:useLocalDpi xmlns:a14="http://schemas.microsoft.com/office/drawing/2010/main" val="0"/>
                </a:ext>
              </a:extLst>
            </a:blip>
            <a:srcRect t="11781"/>
            <a:stretch/>
          </p:blipFill>
          <p:spPr>
            <a:xfrm>
              <a:off x="9475109" y="5018516"/>
              <a:ext cx="1392765" cy="1228690"/>
            </a:xfrm>
            <a:prstGeom prst="rect">
              <a:avLst/>
            </a:prstGeom>
          </p:spPr>
        </p:pic>
      </p:grpSp>
      <p:grpSp>
        <p:nvGrpSpPr>
          <p:cNvPr id="56" name="Gruppieren 55"/>
          <p:cNvGrpSpPr/>
          <p:nvPr/>
        </p:nvGrpSpPr>
        <p:grpSpPr>
          <a:xfrm>
            <a:off x="12343565" y="4292675"/>
            <a:ext cx="2531591" cy="2160000"/>
            <a:chOff x="6229089" y="4292675"/>
            <a:chExt cx="2531591" cy="2160000"/>
          </a:xfrm>
        </p:grpSpPr>
        <p:sp>
          <p:nvSpPr>
            <p:cNvPr id="57" name="Rechteck 56"/>
            <p:cNvSpPr>
              <a:spLocks/>
            </p:cNvSpPr>
            <p:nvPr/>
          </p:nvSpPr>
          <p:spPr>
            <a:xfrm>
              <a:off x="6229089" y="4292676"/>
              <a:ext cx="2520000" cy="628261"/>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r>
                <a:rPr lang="de-DE" sz="1400" cap="all" dirty="0">
                  <a:solidFill>
                    <a:srgbClr val="F08C23"/>
                  </a:solidFill>
                </a:rPr>
                <a:t>STARKE Kooperationen</a:t>
              </a:r>
            </a:p>
          </p:txBody>
        </p:sp>
        <p:cxnSp>
          <p:nvCxnSpPr>
            <p:cNvPr id="58" name="Gerade Verbindung 101"/>
            <p:cNvCxnSpPr>
              <a:cxnSpLocks/>
            </p:cNvCxnSpPr>
            <p:nvPr/>
          </p:nvCxnSpPr>
          <p:spPr>
            <a:xfrm>
              <a:off x="6229089" y="4292675"/>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grpSp>
          <p:nvGrpSpPr>
            <p:cNvPr id="59" name="Gruppieren 58"/>
            <p:cNvGrpSpPr/>
            <p:nvPr/>
          </p:nvGrpSpPr>
          <p:grpSpPr>
            <a:xfrm>
              <a:off x="6302710" y="5115821"/>
              <a:ext cx="2457970" cy="941359"/>
              <a:chOff x="6302710" y="5115821"/>
              <a:chExt cx="2457970" cy="941359"/>
            </a:xfrm>
          </p:grpSpPr>
          <p:pic>
            <p:nvPicPr>
              <p:cNvPr id="60" name="Grafik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26557" y="5115821"/>
                <a:ext cx="522532" cy="102374"/>
              </a:xfrm>
              <a:prstGeom prst="rect">
                <a:avLst/>
              </a:prstGeom>
            </p:spPr>
          </p:pic>
          <p:pic>
            <p:nvPicPr>
              <p:cNvPr id="61" name="Picture 12" descr="C:\Users\Steffen Kandler\Desktop\Partner Logos skaliert\SAS.jpg"/>
              <p:cNvPicPr>
                <a:picLocks noChangeAspect="1" noChangeArrowheads="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l="24388" t="37841" r="26583" b="38527"/>
              <a:stretch/>
            </p:blipFill>
            <p:spPr bwMode="auto">
              <a:xfrm>
                <a:off x="8363752" y="5883195"/>
                <a:ext cx="396928" cy="159584"/>
              </a:xfrm>
              <a:prstGeom prst="rect">
                <a:avLst/>
              </a:prstGeom>
              <a:noFill/>
              <a:extLst>
                <a:ext uri="{909E8E84-426E-40DD-AFC4-6F175D3DCCD1}">
                  <a14:hiddenFill xmlns:a14="http://schemas.microsoft.com/office/drawing/2010/main">
                    <a:solidFill>
                      <a:srgbClr val="FFFFFF"/>
                    </a:solidFill>
                  </a14:hiddenFill>
                </a:ext>
              </a:extLst>
            </p:spPr>
          </p:pic>
          <p:pic>
            <p:nvPicPr>
              <p:cNvPr id="62" name="Grafik 61"/>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21175" y="5868794"/>
                <a:ext cx="396928" cy="188386"/>
              </a:xfrm>
              <a:prstGeom prst="rect">
                <a:avLst/>
              </a:prstGeom>
            </p:spPr>
          </p:pic>
          <p:pic>
            <p:nvPicPr>
              <p:cNvPr id="63" name="Grafik 6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321175" y="5115821"/>
                <a:ext cx="396928" cy="147754"/>
              </a:xfrm>
              <a:prstGeom prst="rect">
                <a:avLst/>
              </a:prstGeom>
            </p:spPr>
          </p:pic>
          <p:pic>
            <p:nvPicPr>
              <p:cNvPr id="64" name="Grafik 63"/>
              <p:cNvPicPr>
                <a:picLocks noChangeAspect="1"/>
              </p:cNvPicPr>
              <p:nvPr/>
            </p:nvPicPr>
            <p:blipFill rotWithShape="1">
              <a:blip r:embed="rId15" cstate="print">
                <a:clrChange>
                  <a:clrFrom>
                    <a:srgbClr val="FFFFFF"/>
                  </a:clrFrom>
                  <a:clrTo>
                    <a:srgbClr val="FFFFFF">
                      <a:alpha val="0"/>
                    </a:srgbClr>
                  </a:clrTo>
                </a:clrChange>
                <a:extLst>
                  <a:ext uri="{BEBA8EAE-BF5A-486C-A8C5-ECC9F3942E4B}">
                    <a14:imgProps xmlns:a14="http://schemas.microsoft.com/office/drawing/2010/main">
                      <a14:imgLayer r:embed="rId16">
                        <a14:imgEffect>
                          <a14:saturation sat="0"/>
                        </a14:imgEffect>
                      </a14:imgLayer>
                    </a14:imgProps>
                  </a:ext>
                  <a:ext uri="{28A0092B-C50C-407E-A947-70E740481C1C}">
                    <a14:useLocalDpi xmlns:a14="http://schemas.microsoft.com/office/drawing/2010/main" val="0"/>
                  </a:ext>
                </a:extLst>
              </a:blip>
              <a:srcRect t="23720" b="24106"/>
              <a:stretch/>
            </p:blipFill>
            <p:spPr>
              <a:xfrm>
                <a:off x="8042941" y="5511465"/>
                <a:ext cx="717739" cy="116165"/>
              </a:xfrm>
              <a:prstGeom prst="rect">
                <a:avLst/>
              </a:prstGeom>
            </p:spPr>
          </p:pic>
          <p:pic>
            <p:nvPicPr>
              <p:cNvPr id="65" name="Picture 8" descr="http://www.infomotion.de/var/infomotion/storage/images/unternehmen/expertise/unsere-technologien/microstrategy/10573-4-ger-DE/MicroStrategy_image80.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160770" y="5502375"/>
                <a:ext cx="717738" cy="111322"/>
              </a:xfrm>
              <a:prstGeom prst="rect">
                <a:avLst/>
              </a:prstGeom>
              <a:noFill/>
              <a:extLst>
                <a:ext uri="{909E8E84-426E-40DD-AFC4-6F175D3DCCD1}">
                  <a14:hiddenFill xmlns:a14="http://schemas.microsoft.com/office/drawing/2010/main">
                    <a:solidFill>
                      <a:srgbClr val="FFFFFF"/>
                    </a:solidFill>
                  </a14:hiddenFill>
                </a:ext>
              </a:extLst>
            </p:spPr>
          </p:pic>
          <p:pic>
            <p:nvPicPr>
              <p:cNvPr id="66" name="Grafik 65"/>
              <p:cNvPicPr>
                <a:picLocks noChangeAspect="1"/>
              </p:cNvPicPr>
              <p:nvPr/>
            </p:nvPicPr>
            <p:blipFill rotWithShape="1">
              <a:blip r:embed="rId18" cstate="print">
                <a:extLst>
                  <a:ext uri="{BEBA8EAE-BF5A-486C-A8C5-ECC9F3942E4B}">
                    <a14:imgProps xmlns:a14="http://schemas.microsoft.com/office/drawing/2010/main">
                      <a14:imgLayer r:embed="rId19">
                        <a14:imgEffect>
                          <a14:saturation sat="0"/>
                        </a14:imgEffect>
                      </a14:imgLayer>
                    </a14:imgProps>
                  </a:ext>
                  <a:ext uri="{28A0092B-C50C-407E-A947-70E740481C1C}">
                    <a14:useLocalDpi xmlns:a14="http://schemas.microsoft.com/office/drawing/2010/main" val="0"/>
                  </a:ext>
                </a:extLst>
              </a:blip>
              <a:srcRect l="10419" t="20097" r="8254" b="25141"/>
              <a:stretch/>
            </p:blipFill>
            <p:spPr>
              <a:xfrm>
                <a:off x="6302710" y="5465431"/>
                <a:ext cx="717738" cy="165443"/>
              </a:xfrm>
              <a:prstGeom prst="rect">
                <a:avLst/>
              </a:prstGeom>
            </p:spPr>
          </p:pic>
          <p:pic>
            <p:nvPicPr>
              <p:cNvPr id="67" name="Picture 2" descr="http://www.infomotion.de/var/infomotion/storage/images/unternehmen/expertise/unsere-technologien/cloudera/10199-7-ger-DE/Cloudera_image80.png"/>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b="37375"/>
              <a:stretch/>
            </p:blipFill>
            <p:spPr bwMode="auto">
              <a:xfrm>
                <a:off x="6309353" y="5115821"/>
                <a:ext cx="522532" cy="99010"/>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0" descr="http://www.infomotion.de/var/infomotion/storage/images/unternehmen/expertise/unsere-technologien/qlik/10653-9-ger-DE/Qlik_image80.jpg"/>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l="8238" t="22601" r="39131" b="22737"/>
              <a:stretch/>
            </p:blipFill>
            <p:spPr bwMode="auto">
              <a:xfrm>
                <a:off x="6309353" y="5899792"/>
                <a:ext cx="396928" cy="157388"/>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89937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62361-709B-844B-B1FC-DAA898BDDD96}"/>
              </a:ext>
            </a:extLst>
          </p:cNvPr>
          <p:cNvSpPr>
            <a:spLocks noGrp="1"/>
          </p:cNvSpPr>
          <p:nvPr>
            <p:ph type="title"/>
          </p:nvPr>
        </p:nvSpPr>
        <p:spPr/>
        <p:txBody>
          <a:bodyPr/>
          <a:lstStyle/>
          <a:p>
            <a:r>
              <a:rPr lang="de-DE" dirty="0"/>
              <a:t>IBM Cloud (Watson </a:t>
            </a:r>
            <a:r>
              <a:rPr lang="de-DE" dirty="0" err="1"/>
              <a:t>Conversation</a:t>
            </a:r>
            <a:r>
              <a:rPr lang="de-DE" dirty="0"/>
              <a:t>)</a:t>
            </a:r>
          </a:p>
        </p:txBody>
      </p:sp>
      <p:sp>
        <p:nvSpPr>
          <p:cNvPr id="3" name="Text Placeholder 2">
            <a:extLst>
              <a:ext uri="{FF2B5EF4-FFF2-40B4-BE49-F238E27FC236}">
                <a16:creationId xmlns:a16="http://schemas.microsoft.com/office/drawing/2014/main" id="{040CBCEC-2EEB-4740-9C2E-D7FF20B84DDD}"/>
              </a:ext>
            </a:extLst>
          </p:cNvPr>
          <p:cNvSpPr>
            <a:spLocks noGrp="1"/>
          </p:cNvSpPr>
          <p:nvPr>
            <p:ph type="body" sz="quarter" idx="10"/>
          </p:nvPr>
        </p:nvSpPr>
        <p:spPr/>
        <p:txBody>
          <a:bodyPr/>
          <a:lstStyle/>
          <a:p>
            <a:endParaRPr lang="de-DE"/>
          </a:p>
        </p:txBody>
      </p:sp>
      <p:pic>
        <p:nvPicPr>
          <p:cNvPr id="5" name="Content Placeholder 4">
            <a:extLst>
              <a:ext uri="{FF2B5EF4-FFF2-40B4-BE49-F238E27FC236}">
                <a16:creationId xmlns:a16="http://schemas.microsoft.com/office/drawing/2014/main" id="{8EFDA910-92D1-A34D-B1E4-C2413E3B7FC0}"/>
              </a:ext>
            </a:extLst>
          </p:cNvPr>
          <p:cNvPicPr>
            <a:picLocks noGrp="1" noChangeAspect="1"/>
          </p:cNvPicPr>
          <p:nvPr>
            <p:ph idx="1"/>
          </p:nvPr>
        </p:nvPicPr>
        <p:blipFill>
          <a:blip r:embed="rId2"/>
          <a:stretch>
            <a:fillRect/>
          </a:stretch>
        </p:blipFill>
        <p:spPr>
          <a:xfrm>
            <a:off x="3793331" y="1844675"/>
            <a:ext cx="4608513" cy="4608513"/>
          </a:xfrm>
          <a:prstGeom prst="rect">
            <a:avLst/>
          </a:prstGeom>
        </p:spPr>
      </p:pic>
    </p:spTree>
    <p:extLst>
      <p:ext uri="{BB962C8B-B14F-4D97-AF65-F5344CB8AC3E}">
        <p14:creationId xmlns:p14="http://schemas.microsoft.com/office/powerpoint/2010/main" val="2717887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69048-6E33-7340-8385-34FDF18B74E6}"/>
              </a:ext>
            </a:extLst>
          </p:cNvPr>
          <p:cNvSpPr>
            <a:spLocks noGrp="1"/>
          </p:cNvSpPr>
          <p:nvPr>
            <p:ph type="title"/>
          </p:nvPr>
        </p:nvSpPr>
        <p:spPr/>
        <p:txBody>
          <a:bodyPr/>
          <a:lstStyle/>
          <a:p>
            <a:r>
              <a:rPr lang="de-DE" dirty="0"/>
              <a:t>Warum Chatbots?</a:t>
            </a:r>
          </a:p>
        </p:txBody>
      </p:sp>
      <p:sp>
        <p:nvSpPr>
          <p:cNvPr id="3" name="Text Placeholder 2">
            <a:extLst>
              <a:ext uri="{FF2B5EF4-FFF2-40B4-BE49-F238E27FC236}">
                <a16:creationId xmlns:a16="http://schemas.microsoft.com/office/drawing/2014/main" id="{17113B41-7561-7745-8367-05AC045179F6}"/>
              </a:ext>
            </a:extLst>
          </p:cNvPr>
          <p:cNvSpPr>
            <a:spLocks noGrp="1"/>
          </p:cNvSpPr>
          <p:nvPr>
            <p:ph type="body" sz="quarter" idx="10"/>
          </p:nvPr>
        </p:nvSpPr>
        <p:spPr/>
        <p:txBody>
          <a:bodyPr/>
          <a:lstStyle/>
          <a:p>
            <a:endParaRPr lang="de-DE"/>
          </a:p>
        </p:txBody>
      </p:sp>
      <p:pic>
        <p:nvPicPr>
          <p:cNvPr id="5" name="Picture 4">
            <a:extLst>
              <a:ext uri="{FF2B5EF4-FFF2-40B4-BE49-F238E27FC236}">
                <a16:creationId xmlns:a16="http://schemas.microsoft.com/office/drawing/2014/main" id="{23AC7A55-CF2E-1146-9617-5765628B8998}"/>
              </a:ext>
            </a:extLst>
          </p:cNvPr>
          <p:cNvPicPr>
            <a:picLocks noChangeAspect="1"/>
          </p:cNvPicPr>
          <p:nvPr/>
        </p:nvPicPr>
        <p:blipFill>
          <a:blip r:embed="rId2"/>
          <a:stretch>
            <a:fillRect/>
          </a:stretch>
        </p:blipFill>
        <p:spPr>
          <a:xfrm>
            <a:off x="5053270" y="1592264"/>
            <a:ext cx="6491029" cy="5095214"/>
          </a:xfrm>
          <a:prstGeom prst="rect">
            <a:avLst/>
          </a:prstGeom>
        </p:spPr>
      </p:pic>
      <p:pic>
        <p:nvPicPr>
          <p:cNvPr id="6" name="Picture 5">
            <a:extLst>
              <a:ext uri="{FF2B5EF4-FFF2-40B4-BE49-F238E27FC236}">
                <a16:creationId xmlns:a16="http://schemas.microsoft.com/office/drawing/2014/main" id="{15697494-88E3-CC4D-B15C-367A244D0C84}"/>
              </a:ext>
            </a:extLst>
          </p:cNvPr>
          <p:cNvPicPr>
            <a:picLocks noChangeAspect="1"/>
          </p:cNvPicPr>
          <p:nvPr/>
        </p:nvPicPr>
        <p:blipFill>
          <a:blip r:embed="rId3"/>
          <a:stretch>
            <a:fillRect/>
          </a:stretch>
        </p:blipFill>
        <p:spPr>
          <a:xfrm>
            <a:off x="1318437" y="2296633"/>
            <a:ext cx="2960124" cy="3072891"/>
          </a:xfrm>
          <a:prstGeom prst="rect">
            <a:avLst/>
          </a:prstGeom>
        </p:spPr>
      </p:pic>
    </p:spTree>
    <p:extLst>
      <p:ext uri="{BB962C8B-B14F-4D97-AF65-F5344CB8AC3E}">
        <p14:creationId xmlns:p14="http://schemas.microsoft.com/office/powerpoint/2010/main" val="275573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a:t>Alle Informationen zum Nachlesen</a:t>
            </a:r>
          </a:p>
        </p:txBody>
      </p:sp>
      <p:sp>
        <p:nvSpPr>
          <p:cNvPr id="7" name="Textplatzhalter 6"/>
          <p:cNvSpPr>
            <a:spLocks noGrp="1"/>
          </p:cNvSpPr>
          <p:nvPr>
            <p:ph type="body" sz="quarter" idx="10"/>
          </p:nvPr>
        </p:nvSpPr>
        <p:spPr/>
        <p:txBody>
          <a:bodyPr/>
          <a:lstStyle/>
          <a:p>
            <a:endParaRPr lang="de-DE"/>
          </a:p>
        </p:txBody>
      </p:sp>
      <p:pic>
        <p:nvPicPr>
          <p:cNvPr id="2" name="Content Placeholder 1">
            <a:extLst>
              <a:ext uri="{FF2B5EF4-FFF2-40B4-BE49-F238E27FC236}">
                <a16:creationId xmlns:a16="http://schemas.microsoft.com/office/drawing/2014/main" id="{B446ABBC-9932-CA4F-BC1E-52954767BBD2}"/>
              </a:ext>
            </a:extLst>
          </p:cNvPr>
          <p:cNvPicPr>
            <a:picLocks noGrp="1" noChangeAspect="1"/>
          </p:cNvPicPr>
          <p:nvPr>
            <p:ph idx="1"/>
          </p:nvPr>
        </p:nvPicPr>
        <p:blipFill>
          <a:blip r:embed="rId2"/>
          <a:stretch>
            <a:fillRect/>
          </a:stretch>
        </p:blipFill>
        <p:spPr>
          <a:xfrm>
            <a:off x="5031204" y="1592264"/>
            <a:ext cx="6513095" cy="5406852"/>
          </a:xfrm>
          <a:prstGeom prst="rect">
            <a:avLst/>
          </a:prstGeom>
        </p:spPr>
      </p:pic>
      <p:sp>
        <p:nvSpPr>
          <p:cNvPr id="3" name="Rectangle 2">
            <a:extLst>
              <a:ext uri="{FF2B5EF4-FFF2-40B4-BE49-F238E27FC236}">
                <a16:creationId xmlns:a16="http://schemas.microsoft.com/office/drawing/2014/main" id="{69A72906-FEF0-C64C-88E8-3B120FE6ED0A}"/>
              </a:ext>
            </a:extLst>
          </p:cNvPr>
          <p:cNvSpPr/>
          <p:nvPr/>
        </p:nvSpPr>
        <p:spPr>
          <a:xfrm>
            <a:off x="650327" y="3926357"/>
            <a:ext cx="4380877" cy="369332"/>
          </a:xfrm>
          <a:prstGeom prst="rect">
            <a:avLst/>
          </a:prstGeom>
        </p:spPr>
        <p:txBody>
          <a:bodyPr wrap="square">
            <a:spAutoFit/>
          </a:bodyPr>
          <a:lstStyle/>
          <a:p>
            <a:r>
              <a:rPr lang="de-DE" b="1" dirty="0" err="1"/>
              <a:t>gitlab.infomotion.de</a:t>
            </a:r>
            <a:r>
              <a:rPr lang="de-DE" b="1" dirty="0"/>
              <a:t>/lv1871/</a:t>
            </a:r>
            <a:r>
              <a:rPr lang="de-DE" b="1" dirty="0" err="1"/>
              <a:t>chatbot</a:t>
            </a:r>
            <a:endParaRPr lang="de-DE" b="1" dirty="0"/>
          </a:p>
        </p:txBody>
      </p:sp>
    </p:spTree>
    <p:extLst>
      <p:ext uri="{BB962C8B-B14F-4D97-AF65-F5344CB8AC3E}">
        <p14:creationId xmlns:p14="http://schemas.microsoft.com/office/powerpoint/2010/main" val="1772784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Ziel des </a:t>
            </a:r>
            <a:r>
              <a:rPr lang="de-DE" dirty="0" err="1"/>
              <a:t>Dojos</a:t>
            </a:r>
            <a:r>
              <a:rPr lang="de-DE" dirty="0"/>
              <a:t>: Entwicklung eines vollständigen Chatbots</a:t>
            </a:r>
          </a:p>
        </p:txBody>
      </p:sp>
      <p:sp>
        <p:nvSpPr>
          <p:cNvPr id="3" name="Textplatzhalter 2"/>
          <p:cNvSpPr>
            <a:spLocks noGrp="1"/>
          </p:cNvSpPr>
          <p:nvPr>
            <p:ph type="body" sz="quarter" idx="10"/>
          </p:nvPr>
        </p:nvSpPr>
        <p:spPr/>
        <p:txBody>
          <a:bodyPr/>
          <a:lstStyle/>
          <a:p>
            <a:endParaRPr lang="de-DE" dirty="0"/>
          </a:p>
        </p:txBody>
      </p:sp>
      <p:grpSp>
        <p:nvGrpSpPr>
          <p:cNvPr id="18" name="Gruppieren 17"/>
          <p:cNvGrpSpPr/>
          <p:nvPr/>
        </p:nvGrpSpPr>
        <p:grpSpPr>
          <a:xfrm>
            <a:off x="672907" y="3216550"/>
            <a:ext cx="10871392" cy="1742820"/>
            <a:chOff x="1787449" y="3318690"/>
            <a:chExt cx="8619730" cy="1017861"/>
          </a:xfrm>
        </p:grpSpPr>
        <p:sp>
          <p:nvSpPr>
            <p:cNvPr id="5" name="Rectangle 2"/>
            <p:cNvSpPr>
              <a:spLocks noChangeArrowheads="1"/>
            </p:cNvSpPr>
            <p:nvPr/>
          </p:nvSpPr>
          <p:spPr bwMode="auto">
            <a:xfrm rot="10800000" flipH="1">
              <a:off x="7527780" y="3318690"/>
              <a:ext cx="2879399" cy="1017861"/>
            </a:xfrm>
            <a:prstGeom prst="rect">
              <a:avLst/>
            </a:prstGeom>
            <a:solidFill>
              <a:schemeClr val="bg2">
                <a:lumMod val="100000"/>
              </a:schemeClr>
            </a:solidFill>
            <a:ln w="6350">
              <a:solidFill>
                <a:schemeClr val="bg2">
                  <a:lumMod val="100000"/>
                </a:schemeClr>
              </a:solidFill>
              <a:miter lim="800000"/>
              <a:headEnd/>
              <a:tailEnd/>
            </a:ln>
            <a:effectLst/>
            <a:extLst/>
          </p:spPr>
          <p:txBody>
            <a:bodyPr rot="10800000" lIns="0" tIns="0" rIns="0" bIns="0" anchor="ctr"/>
            <a:lstStyle/>
            <a:p>
              <a:pPr eaLnBrk="0" hangingPunct="0">
                <a:lnSpc>
                  <a:spcPct val="120000"/>
                </a:lnSpc>
                <a:spcAft>
                  <a:spcPts val="400"/>
                </a:spcAft>
              </a:pPr>
              <a:endParaRPr lang="en-US" sz="1600" dirty="0"/>
            </a:p>
          </p:txBody>
        </p:sp>
        <p:sp>
          <p:nvSpPr>
            <p:cNvPr id="6" name="Text Box 3"/>
            <p:cNvSpPr txBox="1">
              <a:spLocks noChangeArrowheads="1"/>
            </p:cNvSpPr>
            <p:nvPr/>
          </p:nvSpPr>
          <p:spPr bwMode="auto">
            <a:xfrm>
              <a:off x="8009638" y="3740200"/>
              <a:ext cx="2323668" cy="179531"/>
            </a:xfrm>
            <a:prstGeom prst="rect">
              <a:avLst/>
            </a:prstGeom>
            <a:solidFill>
              <a:schemeClr val="bg2">
                <a:lumMod val="100000"/>
              </a:schemeClr>
            </a:solidFill>
            <a:ln>
              <a:noFill/>
            </a:ln>
            <a:effectLst/>
            <a:extLst/>
          </p:spPr>
          <p:txBody>
            <a:bodyPr lIns="0" tIns="0" rIns="0" bIns="0" anchor="ctr"/>
            <a:lstStyle>
              <a:defPPr>
                <a:defRPr lang="en-US"/>
              </a:defPPr>
              <a:lvl1pPr algn="ctr">
                <a:lnSpc>
                  <a:spcPct val="120000"/>
                </a:lnSpc>
                <a:defRPr sz="1300">
                  <a:solidFill>
                    <a:schemeClr val="accent3">
                      <a:lumMod val="100000"/>
                    </a:schemeClr>
                  </a:solidFill>
                  <a:latin typeface="Arial" pitchFamily="34" charset="0"/>
                  <a:ea typeface="MS PGothic" pitchFamily="34" charset="-128"/>
                  <a:cs typeface="Arial" pitchFamily="34" charset="0"/>
                </a:defRPr>
              </a:lvl1pPr>
              <a:lvl2pPr marL="742950" indent="-285750">
                <a:defRPr sz="2400">
                  <a:latin typeface="Times" pitchFamily="18" charset="0"/>
                  <a:ea typeface="Osaka"/>
                  <a:cs typeface="Osaka"/>
                </a:defRPr>
              </a:lvl2pPr>
              <a:lvl3pPr marL="1143000" indent="-228600">
                <a:defRPr sz="2400">
                  <a:latin typeface="Times" pitchFamily="18" charset="0"/>
                  <a:ea typeface="Osaka"/>
                  <a:cs typeface="Osaka"/>
                </a:defRPr>
              </a:lvl3pPr>
              <a:lvl4pPr marL="1600200" indent="-228600">
                <a:defRPr sz="2400">
                  <a:latin typeface="Times" pitchFamily="18" charset="0"/>
                  <a:ea typeface="Osaka"/>
                  <a:cs typeface="Osaka"/>
                </a:defRPr>
              </a:lvl4pPr>
              <a:lvl5pPr marL="2057400" indent="-228600">
                <a:defRPr sz="2400">
                  <a:latin typeface="Times" pitchFamily="18" charset="0"/>
                  <a:ea typeface="Osaka"/>
                  <a:cs typeface="Osaka"/>
                </a:defRPr>
              </a:lvl5pPr>
              <a:lvl6pPr marL="2514600" indent="-228600" fontAlgn="base">
                <a:spcBef>
                  <a:spcPct val="0"/>
                </a:spcBef>
                <a:spcAft>
                  <a:spcPct val="0"/>
                </a:spcAft>
                <a:defRPr sz="2400">
                  <a:latin typeface="Times" pitchFamily="18" charset="0"/>
                  <a:ea typeface="Osaka"/>
                  <a:cs typeface="Osaka"/>
                </a:defRPr>
              </a:lvl6pPr>
              <a:lvl7pPr marL="2971800" indent="-228600" fontAlgn="base">
                <a:spcBef>
                  <a:spcPct val="0"/>
                </a:spcBef>
                <a:spcAft>
                  <a:spcPct val="0"/>
                </a:spcAft>
                <a:defRPr sz="2400">
                  <a:latin typeface="Times" pitchFamily="18" charset="0"/>
                  <a:ea typeface="Osaka"/>
                  <a:cs typeface="Osaka"/>
                </a:defRPr>
              </a:lvl7pPr>
              <a:lvl8pPr marL="3429000" indent="-228600" fontAlgn="base">
                <a:spcBef>
                  <a:spcPct val="0"/>
                </a:spcBef>
                <a:spcAft>
                  <a:spcPct val="0"/>
                </a:spcAft>
                <a:defRPr sz="2400">
                  <a:latin typeface="Times" pitchFamily="18" charset="0"/>
                  <a:ea typeface="Osaka"/>
                  <a:cs typeface="Osaka"/>
                </a:defRPr>
              </a:lvl8pPr>
              <a:lvl9pPr marL="3886200" indent="-228600" fontAlgn="base">
                <a:spcBef>
                  <a:spcPct val="0"/>
                </a:spcBef>
                <a:spcAft>
                  <a:spcPct val="0"/>
                </a:spcAft>
                <a:defRPr sz="2400">
                  <a:latin typeface="Times" pitchFamily="18" charset="0"/>
                  <a:ea typeface="Osaka"/>
                  <a:cs typeface="Osaka"/>
                </a:defRPr>
              </a:lvl9pPr>
            </a:lstStyle>
            <a:p>
              <a:pPr>
                <a:spcAft>
                  <a:spcPts val="400"/>
                </a:spcAft>
              </a:pPr>
              <a:r>
                <a:rPr lang="en-GB" sz="2400" dirty="0">
                  <a:solidFill>
                    <a:schemeClr val="tx1"/>
                  </a:solidFill>
                  <a:latin typeface="+mn-lt"/>
                </a:rPr>
                <a:t>Online </a:t>
              </a:r>
              <a:r>
                <a:rPr lang="en-GB" sz="2400" dirty="0" err="1">
                  <a:solidFill>
                    <a:schemeClr val="tx1"/>
                  </a:solidFill>
                  <a:latin typeface="+mn-lt"/>
                </a:rPr>
                <a:t>Sterbegeldrechner</a:t>
              </a:r>
              <a:endParaRPr lang="en-GB" sz="2400" dirty="0">
                <a:solidFill>
                  <a:schemeClr val="tx1"/>
                </a:solidFill>
                <a:latin typeface="+mn-lt"/>
              </a:endParaRPr>
            </a:p>
          </p:txBody>
        </p:sp>
        <p:sp>
          <p:nvSpPr>
            <p:cNvPr id="7" name="Rectangle 4"/>
            <p:cNvSpPr>
              <a:spLocks noChangeArrowheads="1"/>
            </p:cNvSpPr>
            <p:nvPr/>
          </p:nvSpPr>
          <p:spPr bwMode="auto">
            <a:xfrm rot="10800000" flipH="1">
              <a:off x="4656777" y="3748003"/>
              <a:ext cx="2884436" cy="179530"/>
            </a:xfrm>
            <a:prstGeom prst="rect">
              <a:avLst/>
            </a:prstGeom>
            <a:solidFill>
              <a:srgbClr val="D9D9D9"/>
            </a:solidFill>
            <a:ln>
              <a:noFill/>
            </a:ln>
            <a:effectLst/>
            <a:extLst/>
          </p:spPr>
          <p:txBody>
            <a:bodyPr rot="10800000" lIns="0" tIns="0" rIns="0" bIns="0" anchor="ctr"/>
            <a:lstStyle/>
            <a:p>
              <a:pPr algn="ctr">
                <a:lnSpc>
                  <a:spcPct val="120000"/>
                </a:lnSpc>
                <a:spcAft>
                  <a:spcPts val="400"/>
                </a:spcAft>
              </a:pPr>
              <a:endParaRPr lang="en-US" sz="1600" dirty="0">
                <a:solidFill>
                  <a:srgbClr val="000000"/>
                </a:solidFill>
              </a:endParaRPr>
            </a:p>
          </p:txBody>
        </p:sp>
        <p:sp>
          <p:nvSpPr>
            <p:cNvPr id="8" name="Text Box 5"/>
            <p:cNvSpPr txBox="1">
              <a:spLocks noChangeArrowheads="1"/>
            </p:cNvSpPr>
            <p:nvPr/>
          </p:nvSpPr>
          <p:spPr bwMode="auto">
            <a:xfrm>
              <a:off x="4666848" y="3318690"/>
              <a:ext cx="2860931" cy="1017861"/>
            </a:xfrm>
            <a:prstGeom prst="rect">
              <a:avLst/>
            </a:prstGeom>
            <a:solidFill>
              <a:schemeClr val="accent3"/>
            </a:solidFill>
            <a:ln w="6350" algn="ctr">
              <a:solidFill>
                <a:srgbClr val="D9D9D9"/>
              </a:solidFill>
              <a:miter lim="800000"/>
              <a:headEnd/>
              <a:tailEnd/>
            </a:ln>
            <a:effectLst/>
          </p:spPr>
          <p:txBody>
            <a:bodyPr lIns="0" tIns="0" rIns="0" bIns="0" anchor="ctr"/>
            <a:lstStyle>
              <a:lvl1pPr>
                <a:defRPr sz="2400">
                  <a:solidFill>
                    <a:schemeClr val="tx1"/>
                  </a:solidFill>
                  <a:latin typeface="Times" pitchFamily="18" charset="0"/>
                  <a:ea typeface="Osaka"/>
                  <a:cs typeface="Osaka"/>
                </a:defRPr>
              </a:lvl1pPr>
              <a:lvl2pPr marL="742950" indent="-285750">
                <a:defRPr sz="2400">
                  <a:solidFill>
                    <a:schemeClr val="tx1"/>
                  </a:solidFill>
                  <a:latin typeface="Times" pitchFamily="18" charset="0"/>
                  <a:ea typeface="Osaka"/>
                  <a:cs typeface="Osaka"/>
                </a:defRPr>
              </a:lvl2pPr>
              <a:lvl3pPr marL="1143000" indent="-228600">
                <a:defRPr sz="2400">
                  <a:solidFill>
                    <a:schemeClr val="tx1"/>
                  </a:solidFill>
                  <a:latin typeface="Times" pitchFamily="18" charset="0"/>
                  <a:ea typeface="Osaka"/>
                  <a:cs typeface="Osaka"/>
                </a:defRPr>
              </a:lvl3pPr>
              <a:lvl4pPr marL="1600200" indent="-228600">
                <a:defRPr sz="2400">
                  <a:solidFill>
                    <a:schemeClr val="tx1"/>
                  </a:solidFill>
                  <a:latin typeface="Times" pitchFamily="18" charset="0"/>
                  <a:ea typeface="Osaka"/>
                  <a:cs typeface="Osaka"/>
                </a:defRPr>
              </a:lvl4pPr>
              <a:lvl5pPr marL="2057400" indent="-228600">
                <a:defRPr sz="2400">
                  <a:solidFill>
                    <a:schemeClr val="tx1"/>
                  </a:solidFill>
                  <a:latin typeface="Times" pitchFamily="18" charset="0"/>
                  <a:ea typeface="Osaka"/>
                  <a:cs typeface="Osaka"/>
                </a:defRPr>
              </a:lvl5pPr>
              <a:lvl6pPr marL="2514600" indent="-228600" fontAlgn="base">
                <a:spcBef>
                  <a:spcPct val="0"/>
                </a:spcBef>
                <a:spcAft>
                  <a:spcPct val="0"/>
                </a:spcAft>
                <a:defRPr sz="2400">
                  <a:solidFill>
                    <a:schemeClr val="tx1"/>
                  </a:solidFill>
                  <a:latin typeface="Times" pitchFamily="18" charset="0"/>
                  <a:ea typeface="Osaka"/>
                  <a:cs typeface="Osaka"/>
                </a:defRPr>
              </a:lvl6pPr>
              <a:lvl7pPr marL="2971800" indent="-228600" fontAlgn="base">
                <a:spcBef>
                  <a:spcPct val="0"/>
                </a:spcBef>
                <a:spcAft>
                  <a:spcPct val="0"/>
                </a:spcAft>
                <a:defRPr sz="2400">
                  <a:solidFill>
                    <a:schemeClr val="tx1"/>
                  </a:solidFill>
                  <a:latin typeface="Times" pitchFamily="18" charset="0"/>
                  <a:ea typeface="Osaka"/>
                  <a:cs typeface="Osaka"/>
                </a:defRPr>
              </a:lvl7pPr>
              <a:lvl8pPr marL="3429000" indent="-228600" fontAlgn="base">
                <a:spcBef>
                  <a:spcPct val="0"/>
                </a:spcBef>
                <a:spcAft>
                  <a:spcPct val="0"/>
                </a:spcAft>
                <a:defRPr sz="2400">
                  <a:solidFill>
                    <a:schemeClr val="tx1"/>
                  </a:solidFill>
                  <a:latin typeface="Times" pitchFamily="18" charset="0"/>
                  <a:ea typeface="Osaka"/>
                  <a:cs typeface="Osaka"/>
                </a:defRPr>
              </a:lvl8pPr>
              <a:lvl9pPr marL="3886200" indent="-228600" fontAlgn="base">
                <a:spcBef>
                  <a:spcPct val="0"/>
                </a:spcBef>
                <a:spcAft>
                  <a:spcPct val="0"/>
                </a:spcAft>
                <a:defRPr sz="2400">
                  <a:solidFill>
                    <a:schemeClr val="tx1"/>
                  </a:solidFill>
                  <a:latin typeface="Times" pitchFamily="18" charset="0"/>
                  <a:ea typeface="Osaka"/>
                  <a:cs typeface="Osaka"/>
                </a:defRPr>
              </a:lvl9pPr>
            </a:lstStyle>
            <a:p>
              <a:pPr algn="ctr">
                <a:lnSpc>
                  <a:spcPct val="120000"/>
                </a:lnSpc>
                <a:spcAft>
                  <a:spcPts val="400"/>
                </a:spcAft>
              </a:pPr>
              <a:r>
                <a:rPr lang="en-GB" sz="1600" dirty="0">
                  <a:solidFill>
                    <a:srgbClr val="808080"/>
                  </a:solidFill>
                  <a:latin typeface="+mn-lt"/>
                  <a:ea typeface="MS PGothic" pitchFamily="34" charset="-128"/>
                  <a:cs typeface="Arial" pitchFamily="34" charset="0"/>
                </a:rPr>
                <a:t>…</a:t>
              </a:r>
            </a:p>
          </p:txBody>
        </p:sp>
        <p:sp>
          <p:nvSpPr>
            <p:cNvPr id="9" name="Text Box 6"/>
            <p:cNvSpPr txBox="1">
              <a:spLocks noChangeArrowheads="1"/>
            </p:cNvSpPr>
            <p:nvPr/>
          </p:nvSpPr>
          <p:spPr bwMode="auto">
            <a:xfrm>
              <a:off x="5152065" y="3740199"/>
              <a:ext cx="2288412" cy="187333"/>
            </a:xfrm>
            <a:prstGeom prst="rect">
              <a:avLst/>
            </a:prstGeom>
            <a:solidFill>
              <a:schemeClr val="accent3"/>
            </a:solidFill>
            <a:ln>
              <a:noFill/>
            </a:ln>
            <a:effectLst/>
          </p:spPr>
          <p:txBody>
            <a:bodyPr lIns="0" tIns="0" rIns="0" bIns="0" anchor="ctr"/>
            <a:lstStyle>
              <a:lvl1pPr>
                <a:defRPr sz="2400">
                  <a:solidFill>
                    <a:schemeClr val="tx1"/>
                  </a:solidFill>
                  <a:latin typeface="Times" pitchFamily="18" charset="0"/>
                  <a:ea typeface="Osaka"/>
                  <a:cs typeface="Osaka"/>
                </a:defRPr>
              </a:lvl1pPr>
              <a:lvl2pPr marL="742950" indent="-285750">
                <a:defRPr sz="2400">
                  <a:solidFill>
                    <a:schemeClr val="tx1"/>
                  </a:solidFill>
                  <a:latin typeface="Times" pitchFamily="18" charset="0"/>
                  <a:ea typeface="Osaka"/>
                  <a:cs typeface="Osaka"/>
                </a:defRPr>
              </a:lvl2pPr>
              <a:lvl3pPr marL="1143000" indent="-228600">
                <a:defRPr sz="2400">
                  <a:solidFill>
                    <a:schemeClr val="tx1"/>
                  </a:solidFill>
                  <a:latin typeface="Times" pitchFamily="18" charset="0"/>
                  <a:ea typeface="Osaka"/>
                  <a:cs typeface="Osaka"/>
                </a:defRPr>
              </a:lvl3pPr>
              <a:lvl4pPr marL="1600200" indent="-228600">
                <a:defRPr sz="2400">
                  <a:solidFill>
                    <a:schemeClr val="tx1"/>
                  </a:solidFill>
                  <a:latin typeface="Times" pitchFamily="18" charset="0"/>
                  <a:ea typeface="Osaka"/>
                  <a:cs typeface="Osaka"/>
                </a:defRPr>
              </a:lvl4pPr>
              <a:lvl5pPr marL="2057400" indent="-228600">
                <a:defRPr sz="2400">
                  <a:solidFill>
                    <a:schemeClr val="tx1"/>
                  </a:solidFill>
                  <a:latin typeface="Times" pitchFamily="18" charset="0"/>
                  <a:ea typeface="Osaka"/>
                  <a:cs typeface="Osaka"/>
                </a:defRPr>
              </a:lvl5pPr>
              <a:lvl6pPr marL="2514600" indent="-228600" fontAlgn="base">
                <a:spcBef>
                  <a:spcPct val="0"/>
                </a:spcBef>
                <a:spcAft>
                  <a:spcPct val="0"/>
                </a:spcAft>
                <a:defRPr sz="2400">
                  <a:solidFill>
                    <a:schemeClr val="tx1"/>
                  </a:solidFill>
                  <a:latin typeface="Times" pitchFamily="18" charset="0"/>
                  <a:ea typeface="Osaka"/>
                  <a:cs typeface="Osaka"/>
                </a:defRPr>
              </a:lvl6pPr>
              <a:lvl7pPr marL="2971800" indent="-228600" fontAlgn="base">
                <a:spcBef>
                  <a:spcPct val="0"/>
                </a:spcBef>
                <a:spcAft>
                  <a:spcPct val="0"/>
                </a:spcAft>
                <a:defRPr sz="2400">
                  <a:solidFill>
                    <a:schemeClr val="tx1"/>
                  </a:solidFill>
                  <a:latin typeface="Times" pitchFamily="18" charset="0"/>
                  <a:ea typeface="Osaka"/>
                  <a:cs typeface="Osaka"/>
                </a:defRPr>
              </a:lvl7pPr>
              <a:lvl8pPr marL="3429000" indent="-228600" fontAlgn="base">
                <a:spcBef>
                  <a:spcPct val="0"/>
                </a:spcBef>
                <a:spcAft>
                  <a:spcPct val="0"/>
                </a:spcAft>
                <a:defRPr sz="2400">
                  <a:solidFill>
                    <a:schemeClr val="tx1"/>
                  </a:solidFill>
                  <a:latin typeface="Times" pitchFamily="18" charset="0"/>
                  <a:ea typeface="Osaka"/>
                  <a:cs typeface="Osaka"/>
                </a:defRPr>
              </a:lvl8pPr>
              <a:lvl9pPr marL="3886200" indent="-228600" fontAlgn="base">
                <a:spcBef>
                  <a:spcPct val="0"/>
                </a:spcBef>
                <a:spcAft>
                  <a:spcPct val="0"/>
                </a:spcAft>
                <a:defRPr sz="2400">
                  <a:solidFill>
                    <a:schemeClr val="tx1"/>
                  </a:solidFill>
                  <a:latin typeface="Times" pitchFamily="18" charset="0"/>
                  <a:ea typeface="Osaka"/>
                  <a:cs typeface="Osaka"/>
                </a:defRPr>
              </a:lvl9pPr>
            </a:lstStyle>
            <a:p>
              <a:pPr algn="ctr">
                <a:lnSpc>
                  <a:spcPct val="120000"/>
                </a:lnSpc>
                <a:spcAft>
                  <a:spcPts val="400"/>
                </a:spcAft>
              </a:pPr>
              <a:r>
                <a:rPr lang="en-GB" dirty="0">
                  <a:solidFill>
                    <a:schemeClr val="bg1"/>
                  </a:solidFill>
                  <a:latin typeface="+mn-lt"/>
                  <a:ea typeface="MS PGothic" pitchFamily="34" charset="-128"/>
                  <a:cs typeface="Arial" pitchFamily="34" charset="0"/>
                </a:rPr>
                <a:t>Orchestration Layer</a:t>
              </a:r>
            </a:p>
          </p:txBody>
        </p:sp>
        <p:sp>
          <p:nvSpPr>
            <p:cNvPr id="10" name="Rectangle 7"/>
            <p:cNvSpPr>
              <a:spLocks noChangeArrowheads="1"/>
            </p:cNvSpPr>
            <p:nvPr/>
          </p:nvSpPr>
          <p:spPr bwMode="auto">
            <a:xfrm rot="10800000" flipH="1">
              <a:off x="1787449" y="3318690"/>
              <a:ext cx="2879401" cy="1017861"/>
            </a:xfrm>
            <a:prstGeom prst="rect">
              <a:avLst/>
            </a:prstGeom>
            <a:solidFill>
              <a:schemeClr val="bg2">
                <a:lumMod val="100000"/>
              </a:schemeClr>
            </a:solidFill>
            <a:ln w="6350">
              <a:solidFill>
                <a:schemeClr val="bg2">
                  <a:lumMod val="100000"/>
                </a:schemeClr>
              </a:solidFill>
              <a:miter lim="800000"/>
              <a:headEnd/>
              <a:tailEnd/>
            </a:ln>
            <a:effectLst/>
            <a:extLst/>
          </p:spPr>
          <p:txBody>
            <a:bodyPr rot="10800000" lIns="0" tIns="0" rIns="0" bIns="0" anchor="ctr"/>
            <a:lstStyle/>
            <a:p>
              <a:pPr eaLnBrk="0" hangingPunct="0">
                <a:lnSpc>
                  <a:spcPct val="120000"/>
                </a:lnSpc>
                <a:spcAft>
                  <a:spcPts val="400"/>
                </a:spcAft>
              </a:pPr>
              <a:endParaRPr lang="en-US" sz="1600" dirty="0"/>
            </a:p>
          </p:txBody>
        </p:sp>
        <p:sp>
          <p:nvSpPr>
            <p:cNvPr id="11" name="Text Box 8"/>
            <p:cNvSpPr txBox="1">
              <a:spLocks noChangeArrowheads="1"/>
            </p:cNvSpPr>
            <p:nvPr/>
          </p:nvSpPr>
          <p:spPr bwMode="auto">
            <a:xfrm>
              <a:off x="1891544" y="3737076"/>
              <a:ext cx="2753478" cy="179531"/>
            </a:xfrm>
            <a:prstGeom prst="rect">
              <a:avLst/>
            </a:prstGeom>
            <a:solidFill>
              <a:schemeClr val="bg2">
                <a:lumMod val="100000"/>
              </a:schemeClr>
            </a:solidFill>
            <a:ln>
              <a:noFill/>
            </a:ln>
            <a:effectLst/>
            <a:extLst/>
          </p:spPr>
          <p:txBody>
            <a:bodyPr lIns="0" tIns="0" rIns="0" bIns="0" anchor="ctr"/>
            <a:lstStyle>
              <a:lvl1pPr>
                <a:defRPr sz="2400">
                  <a:solidFill>
                    <a:schemeClr val="tx1"/>
                  </a:solidFill>
                  <a:latin typeface="Times" pitchFamily="18" charset="0"/>
                  <a:ea typeface="Osaka"/>
                  <a:cs typeface="Osaka"/>
                </a:defRPr>
              </a:lvl1pPr>
              <a:lvl2pPr marL="742950" indent="-285750">
                <a:defRPr sz="2400">
                  <a:solidFill>
                    <a:schemeClr val="tx1"/>
                  </a:solidFill>
                  <a:latin typeface="Times" pitchFamily="18" charset="0"/>
                  <a:ea typeface="Osaka"/>
                  <a:cs typeface="Osaka"/>
                </a:defRPr>
              </a:lvl2pPr>
              <a:lvl3pPr marL="1143000" indent="-228600">
                <a:defRPr sz="2400">
                  <a:solidFill>
                    <a:schemeClr val="tx1"/>
                  </a:solidFill>
                  <a:latin typeface="Times" pitchFamily="18" charset="0"/>
                  <a:ea typeface="Osaka"/>
                  <a:cs typeface="Osaka"/>
                </a:defRPr>
              </a:lvl3pPr>
              <a:lvl4pPr marL="1600200" indent="-228600">
                <a:defRPr sz="2400">
                  <a:solidFill>
                    <a:schemeClr val="tx1"/>
                  </a:solidFill>
                  <a:latin typeface="Times" pitchFamily="18" charset="0"/>
                  <a:ea typeface="Osaka"/>
                  <a:cs typeface="Osaka"/>
                </a:defRPr>
              </a:lvl4pPr>
              <a:lvl5pPr marL="2057400" indent="-228600">
                <a:defRPr sz="2400">
                  <a:solidFill>
                    <a:schemeClr val="tx1"/>
                  </a:solidFill>
                  <a:latin typeface="Times" pitchFamily="18" charset="0"/>
                  <a:ea typeface="Osaka"/>
                  <a:cs typeface="Osaka"/>
                </a:defRPr>
              </a:lvl5pPr>
              <a:lvl6pPr marL="2514600" indent="-228600" fontAlgn="base">
                <a:spcBef>
                  <a:spcPct val="0"/>
                </a:spcBef>
                <a:spcAft>
                  <a:spcPct val="0"/>
                </a:spcAft>
                <a:defRPr sz="2400">
                  <a:solidFill>
                    <a:schemeClr val="tx1"/>
                  </a:solidFill>
                  <a:latin typeface="Times" pitchFamily="18" charset="0"/>
                  <a:ea typeface="Osaka"/>
                  <a:cs typeface="Osaka"/>
                </a:defRPr>
              </a:lvl6pPr>
              <a:lvl7pPr marL="2971800" indent="-228600" fontAlgn="base">
                <a:spcBef>
                  <a:spcPct val="0"/>
                </a:spcBef>
                <a:spcAft>
                  <a:spcPct val="0"/>
                </a:spcAft>
                <a:defRPr sz="2400">
                  <a:solidFill>
                    <a:schemeClr val="tx1"/>
                  </a:solidFill>
                  <a:latin typeface="Times" pitchFamily="18" charset="0"/>
                  <a:ea typeface="Osaka"/>
                  <a:cs typeface="Osaka"/>
                </a:defRPr>
              </a:lvl7pPr>
              <a:lvl8pPr marL="3429000" indent="-228600" fontAlgn="base">
                <a:spcBef>
                  <a:spcPct val="0"/>
                </a:spcBef>
                <a:spcAft>
                  <a:spcPct val="0"/>
                </a:spcAft>
                <a:defRPr sz="2400">
                  <a:solidFill>
                    <a:schemeClr val="tx1"/>
                  </a:solidFill>
                  <a:latin typeface="Times" pitchFamily="18" charset="0"/>
                  <a:ea typeface="Osaka"/>
                  <a:cs typeface="Osaka"/>
                </a:defRPr>
              </a:lvl8pPr>
              <a:lvl9pPr marL="3886200" indent="-228600" fontAlgn="base">
                <a:spcBef>
                  <a:spcPct val="0"/>
                </a:spcBef>
                <a:spcAft>
                  <a:spcPct val="0"/>
                </a:spcAft>
                <a:defRPr sz="2400">
                  <a:solidFill>
                    <a:schemeClr val="tx1"/>
                  </a:solidFill>
                  <a:latin typeface="Times" pitchFamily="18" charset="0"/>
                  <a:ea typeface="Osaka"/>
                  <a:cs typeface="Osaka"/>
                </a:defRPr>
              </a:lvl9pPr>
            </a:lstStyle>
            <a:p>
              <a:pPr algn="ctr">
                <a:lnSpc>
                  <a:spcPct val="120000"/>
                </a:lnSpc>
                <a:spcAft>
                  <a:spcPts val="400"/>
                </a:spcAft>
              </a:pPr>
              <a:r>
                <a:rPr lang="en-GB" dirty="0">
                  <a:latin typeface="+mn-lt"/>
                  <a:ea typeface="MS PGothic" pitchFamily="34" charset="-128"/>
                  <a:cs typeface="Arial" pitchFamily="34" charset="0"/>
                </a:rPr>
                <a:t>IBM Cloud (WCS)</a:t>
              </a:r>
            </a:p>
          </p:txBody>
        </p:sp>
        <p:sp>
          <p:nvSpPr>
            <p:cNvPr id="12" name="Freeform 9"/>
            <p:cNvSpPr>
              <a:spLocks/>
            </p:cNvSpPr>
            <p:nvPr/>
          </p:nvSpPr>
          <p:spPr bwMode="auto">
            <a:xfrm flipH="1">
              <a:off x="4646702" y="3434214"/>
              <a:ext cx="470106" cy="794619"/>
            </a:xfrm>
            <a:custGeom>
              <a:avLst/>
              <a:gdLst>
                <a:gd name="T0" fmla="*/ 427182 w 231"/>
                <a:gd name="T1" fmla="*/ 251337 h 344"/>
                <a:gd name="T2" fmla="*/ 0 w 231"/>
                <a:gd name="T3" fmla="*/ 404019 h 344"/>
                <a:gd name="T4" fmla="*/ 425258 w 231"/>
                <a:gd name="T5" fmla="*/ 554352 h 344"/>
                <a:gd name="T6" fmla="*/ 444500 w 231"/>
                <a:gd name="T7" fmla="*/ 396972 h 344"/>
                <a:gd name="T8" fmla="*/ 427182 w 231"/>
                <a:gd name="T9" fmla="*/ 251337 h 3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1" h="344">
                  <a:moveTo>
                    <a:pt x="222" y="107"/>
                  </a:moveTo>
                  <a:cubicBezTo>
                    <a:pt x="184" y="107"/>
                    <a:pt x="0" y="0"/>
                    <a:pt x="0" y="172"/>
                  </a:cubicBezTo>
                  <a:cubicBezTo>
                    <a:pt x="0" y="344"/>
                    <a:pt x="181" y="236"/>
                    <a:pt x="221" y="236"/>
                  </a:cubicBezTo>
                  <a:lnTo>
                    <a:pt x="231" y="169"/>
                  </a:lnTo>
                  <a:lnTo>
                    <a:pt x="222" y="107"/>
                  </a:lnTo>
                  <a:close/>
                </a:path>
              </a:pathLst>
            </a:custGeom>
            <a:solidFill>
              <a:schemeClr val="bg2">
                <a:lumMod val="100000"/>
              </a:schemeClr>
            </a:solidFill>
            <a:ln w="9525" cap="flat" cmpd="sng">
              <a:solidFill>
                <a:schemeClr val="bg2">
                  <a:lumMod val="100000"/>
                </a:schemeClr>
              </a:solidFill>
              <a:prstDash val="solid"/>
              <a:round/>
              <a:headEnd type="none" w="med" len="med"/>
              <a:tailEnd type="none" w="med" len="med"/>
            </a:ln>
            <a:effectLst/>
            <a:extLst/>
          </p:spPr>
          <p:txBody>
            <a:bodyPr lIns="0" tIns="0" rIns="0" bIns="0"/>
            <a:lstStyle/>
            <a:p>
              <a:pPr eaLnBrk="0" hangingPunct="0">
                <a:lnSpc>
                  <a:spcPct val="120000"/>
                </a:lnSpc>
                <a:spcAft>
                  <a:spcPts val="400"/>
                </a:spcAft>
              </a:pPr>
              <a:endParaRPr lang="en-US" sz="1600" dirty="0">
                <a:solidFill>
                  <a:srgbClr val="000000"/>
                </a:solidFill>
              </a:endParaRPr>
            </a:p>
          </p:txBody>
        </p:sp>
        <p:sp>
          <p:nvSpPr>
            <p:cNvPr id="13" name="AutoShape 10"/>
            <p:cNvSpPr>
              <a:spLocks noChangeArrowheads="1"/>
            </p:cNvSpPr>
            <p:nvPr/>
          </p:nvSpPr>
          <p:spPr bwMode="auto">
            <a:xfrm rot="10800000">
              <a:off x="4608087" y="3685559"/>
              <a:ext cx="87305" cy="288810"/>
            </a:xfrm>
            <a:prstGeom prst="flowChartProcess">
              <a:avLst/>
            </a:prstGeom>
            <a:solidFill>
              <a:schemeClr val="bg2">
                <a:lumMod val="100000"/>
              </a:schemeClr>
            </a:solidFill>
            <a:ln>
              <a:noFill/>
            </a:ln>
            <a:effectLst/>
            <a:extLst/>
          </p:spPr>
          <p:txBody>
            <a:bodyPr lIns="0" tIns="0" rIns="0" bIns="0" anchor="ctr"/>
            <a:lstStyle/>
            <a:p>
              <a:pPr eaLnBrk="0" hangingPunct="0">
                <a:lnSpc>
                  <a:spcPct val="120000"/>
                </a:lnSpc>
                <a:spcAft>
                  <a:spcPts val="400"/>
                </a:spcAft>
              </a:pPr>
              <a:endParaRPr lang="en-US" sz="1600" dirty="0">
                <a:solidFill>
                  <a:srgbClr val="000000"/>
                </a:solidFill>
              </a:endParaRPr>
            </a:p>
          </p:txBody>
        </p:sp>
        <p:sp>
          <p:nvSpPr>
            <p:cNvPr id="16" name="AutoShape 13"/>
            <p:cNvSpPr>
              <a:spLocks noChangeArrowheads="1"/>
            </p:cNvSpPr>
            <p:nvPr/>
          </p:nvSpPr>
          <p:spPr bwMode="auto">
            <a:xfrm rot="10800000">
              <a:off x="7484127" y="3682435"/>
              <a:ext cx="85627" cy="290372"/>
            </a:xfrm>
            <a:prstGeom prst="flowChartProcess">
              <a:avLst/>
            </a:prstGeom>
            <a:solidFill>
              <a:schemeClr val="accent3"/>
            </a:solidFill>
            <a:ln w="9525" algn="ctr">
              <a:noFill/>
              <a:miter lim="800000"/>
              <a:headEnd/>
              <a:tailEnd/>
            </a:ln>
            <a:effectLst/>
            <a:extLst/>
          </p:spPr>
          <p:txBody>
            <a:bodyPr rot="10800000" lIns="0" tIns="0" rIns="0" bIns="0" anchor="ctr"/>
            <a:lstStyle/>
            <a:p>
              <a:pPr eaLnBrk="0" hangingPunct="0">
                <a:lnSpc>
                  <a:spcPct val="120000"/>
                </a:lnSpc>
                <a:spcAft>
                  <a:spcPts val="400"/>
                </a:spcAft>
              </a:pPr>
              <a:endParaRPr lang="en-US" sz="1600" dirty="0">
                <a:solidFill>
                  <a:srgbClr val="000000"/>
                </a:solidFill>
              </a:endParaRPr>
            </a:p>
          </p:txBody>
        </p:sp>
        <p:sp>
          <p:nvSpPr>
            <p:cNvPr id="17" name="Line 14"/>
            <p:cNvSpPr>
              <a:spLocks noChangeShapeType="1"/>
            </p:cNvSpPr>
            <p:nvPr/>
          </p:nvSpPr>
          <p:spPr bwMode="auto">
            <a:xfrm>
              <a:off x="7527780" y="3682435"/>
              <a:ext cx="0" cy="295055"/>
            </a:xfrm>
            <a:prstGeom prst="line">
              <a:avLst/>
            </a:prstGeom>
            <a:solidFill>
              <a:schemeClr val="bg1">
                <a:lumMod val="85000"/>
              </a:schemeClr>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lnSpc>
                  <a:spcPct val="120000"/>
                </a:lnSpc>
                <a:spcAft>
                  <a:spcPts val="400"/>
                </a:spcAft>
              </a:pPr>
              <a:endParaRPr lang="en-US" sz="1600" dirty="0">
                <a:solidFill>
                  <a:srgbClr val="000000"/>
                </a:solidFill>
              </a:endParaRPr>
            </a:p>
          </p:txBody>
        </p:sp>
        <p:sp>
          <p:nvSpPr>
            <p:cNvPr id="15" name="Freeform 12"/>
            <p:cNvSpPr>
              <a:spLocks/>
            </p:cNvSpPr>
            <p:nvPr/>
          </p:nvSpPr>
          <p:spPr bwMode="auto">
            <a:xfrm flipH="1">
              <a:off x="7504274" y="3431092"/>
              <a:ext cx="470107" cy="793058"/>
            </a:xfrm>
            <a:custGeom>
              <a:avLst/>
              <a:gdLst>
                <a:gd name="T0" fmla="*/ 269 w 231"/>
                <a:gd name="T1" fmla="*/ 158 h 344"/>
                <a:gd name="T2" fmla="*/ 0 w 231"/>
                <a:gd name="T3" fmla="*/ 254 h 344"/>
                <a:gd name="T4" fmla="*/ 268 w 231"/>
                <a:gd name="T5" fmla="*/ 349 h 344"/>
                <a:gd name="T6" fmla="*/ 280 w 231"/>
                <a:gd name="T7" fmla="*/ 250 h 344"/>
                <a:gd name="T8" fmla="*/ 269 w 231"/>
                <a:gd name="T9" fmla="*/ 158 h 3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1" h="344">
                  <a:moveTo>
                    <a:pt x="222" y="107"/>
                  </a:moveTo>
                  <a:cubicBezTo>
                    <a:pt x="184" y="107"/>
                    <a:pt x="0" y="0"/>
                    <a:pt x="0" y="172"/>
                  </a:cubicBezTo>
                  <a:cubicBezTo>
                    <a:pt x="0" y="344"/>
                    <a:pt x="181" y="236"/>
                    <a:pt x="221" y="236"/>
                  </a:cubicBezTo>
                  <a:lnTo>
                    <a:pt x="231" y="169"/>
                  </a:lnTo>
                  <a:lnTo>
                    <a:pt x="222" y="107"/>
                  </a:lnTo>
                  <a:close/>
                </a:path>
              </a:pathLst>
            </a:custGeom>
            <a:solidFill>
              <a:schemeClr val="accent3"/>
            </a:solidFill>
            <a:ln w="9525" cap="flat" cmpd="sng">
              <a:noFill/>
              <a:prstDash val="solid"/>
              <a:round/>
              <a:headEnd type="none" w="med" len="med"/>
              <a:tailEnd type="none" w="med" len="med"/>
            </a:ln>
            <a:effectLst/>
            <a:extLst>
              <a:ext uri="{AF507438-7753-43E0-B8FC-AC1667EBCBE1}">
                <a14:hiddenEffects xmlns:a14="http://schemas.microsoft.com/office/drawing/2010/main">
                  <a:effectLst>
                    <a:outerShdw dist="17961" dir="8100000" algn="ctr" rotWithShape="0">
                      <a:srgbClr val="000000"/>
                    </a:outerShdw>
                  </a:effectLst>
                </a14:hiddenEffects>
              </a:ext>
            </a:extLst>
          </p:spPr>
          <p:txBody>
            <a:bodyPr lIns="0" tIns="0" rIns="0" bIns="0"/>
            <a:lstStyle/>
            <a:p>
              <a:pPr eaLnBrk="0" hangingPunct="0">
                <a:lnSpc>
                  <a:spcPct val="120000"/>
                </a:lnSpc>
                <a:spcAft>
                  <a:spcPts val="400"/>
                </a:spcAft>
              </a:pPr>
              <a:endParaRPr lang="en-US" sz="1600" dirty="0">
                <a:solidFill>
                  <a:srgbClr val="000000"/>
                </a:solidFill>
              </a:endParaRPr>
            </a:p>
          </p:txBody>
        </p:sp>
      </p:grpSp>
    </p:spTree>
    <p:extLst>
      <p:ext uri="{BB962C8B-B14F-4D97-AF65-F5344CB8AC3E}">
        <p14:creationId xmlns:p14="http://schemas.microsoft.com/office/powerpoint/2010/main" val="3671674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FEB35-E1D5-7B42-A08C-9AD3A7EC0161}"/>
              </a:ext>
            </a:extLst>
          </p:cNvPr>
          <p:cNvSpPr>
            <a:spLocks noGrp="1"/>
          </p:cNvSpPr>
          <p:nvPr>
            <p:ph type="title"/>
          </p:nvPr>
        </p:nvSpPr>
        <p:spPr/>
        <p:txBody>
          <a:bodyPr/>
          <a:lstStyle/>
          <a:p>
            <a:r>
              <a:rPr lang="de-DE" dirty="0"/>
              <a:t>Zeitplanung Katas</a:t>
            </a:r>
          </a:p>
        </p:txBody>
      </p:sp>
      <p:sp>
        <p:nvSpPr>
          <p:cNvPr id="3" name="Text Placeholder 2">
            <a:extLst>
              <a:ext uri="{FF2B5EF4-FFF2-40B4-BE49-F238E27FC236}">
                <a16:creationId xmlns:a16="http://schemas.microsoft.com/office/drawing/2014/main" id="{E4060D7A-CD45-284F-8585-7262D97FD261}"/>
              </a:ext>
            </a:extLst>
          </p:cNvPr>
          <p:cNvSpPr>
            <a:spLocks noGrp="1"/>
          </p:cNvSpPr>
          <p:nvPr>
            <p:ph type="body" sz="quarter" idx="10"/>
          </p:nvPr>
        </p:nvSpPr>
        <p:spPr/>
        <p:txBody>
          <a:bodyPr/>
          <a:lstStyle/>
          <a:p>
            <a:endParaRPr lang="de-DE"/>
          </a:p>
        </p:txBody>
      </p:sp>
      <p:graphicFrame>
        <p:nvGraphicFramePr>
          <p:cNvPr id="4" name="Inhaltsplatzhalter 4">
            <a:extLst>
              <a:ext uri="{FF2B5EF4-FFF2-40B4-BE49-F238E27FC236}">
                <a16:creationId xmlns:a16="http://schemas.microsoft.com/office/drawing/2014/main" id="{88A1C5D6-3F0C-6147-85B3-B9559CAC9398}"/>
              </a:ext>
            </a:extLst>
          </p:cNvPr>
          <p:cNvGraphicFramePr>
            <a:graphicFrameLocks/>
          </p:cNvGraphicFramePr>
          <p:nvPr>
            <p:extLst>
              <p:ext uri="{D42A27DB-BD31-4B8C-83A1-F6EECF244321}">
                <p14:modId xmlns:p14="http://schemas.microsoft.com/office/powerpoint/2010/main" val="2838693906"/>
              </p:ext>
            </p:extLst>
          </p:nvPr>
        </p:nvGraphicFramePr>
        <p:xfrm>
          <a:off x="634399" y="1819960"/>
          <a:ext cx="10909899" cy="4516670"/>
        </p:xfrm>
        <a:graphic>
          <a:graphicData uri="http://schemas.openxmlformats.org/drawingml/2006/table">
            <a:tbl>
              <a:tblPr firstRow="1" bandRow="1">
                <a:tableStyleId>{F2DE63D5-997A-4646-A377-4702673A728D}</a:tableStyleId>
              </a:tblPr>
              <a:tblGrid>
                <a:gridCol w="1146275">
                  <a:extLst>
                    <a:ext uri="{9D8B030D-6E8A-4147-A177-3AD203B41FA5}">
                      <a16:colId xmlns:a16="http://schemas.microsoft.com/office/drawing/2014/main" val="20000"/>
                    </a:ext>
                  </a:extLst>
                </a:gridCol>
                <a:gridCol w="4299284">
                  <a:extLst>
                    <a:ext uri="{9D8B030D-6E8A-4147-A177-3AD203B41FA5}">
                      <a16:colId xmlns:a16="http://schemas.microsoft.com/office/drawing/2014/main" val="20001"/>
                    </a:ext>
                  </a:extLst>
                </a:gridCol>
                <a:gridCol w="5464340">
                  <a:extLst>
                    <a:ext uri="{9D8B030D-6E8A-4147-A177-3AD203B41FA5}">
                      <a16:colId xmlns:a16="http://schemas.microsoft.com/office/drawing/2014/main" val="20002"/>
                    </a:ext>
                  </a:extLst>
                </a:gridCol>
              </a:tblGrid>
              <a:tr h="903334">
                <a:tc>
                  <a:txBody>
                    <a:bodyPr/>
                    <a:lstStyle/>
                    <a:p>
                      <a:r>
                        <a:rPr lang="de-DE" sz="1600" b="0" dirty="0"/>
                        <a:t>Dauer</a:t>
                      </a:r>
                    </a:p>
                  </a:txBody>
                  <a:tcPr anchor="ctr">
                    <a:lnL w="9525" cap="flat" cmpd="sng" algn="ctr">
                      <a:noFill/>
                      <a:prstDash val="solid"/>
                    </a:lnL>
                    <a:lnR w="12700" cap="flat" cmpd="sng" algn="ctr">
                      <a:solidFill>
                        <a:schemeClr val="bg1"/>
                      </a:solidFill>
                      <a:prstDash val="solid"/>
                      <a:round/>
                      <a:headEnd type="none" w="med" len="med"/>
                      <a:tailEnd type="none" w="med" len="med"/>
                    </a:lnR>
                    <a:lnT w="9525" cap="flat" cmpd="sng" algn="ctr">
                      <a:noFill/>
                      <a:prstDash val="soli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de-DE" sz="1600" b="0" dirty="0"/>
                        <a:t>Kata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de-DE" sz="1600" b="0" dirty="0"/>
                        <a:t>Beschreibung</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03334">
                <a:tc>
                  <a:txBody>
                    <a:bodyPr/>
                    <a:lstStyle/>
                    <a:p>
                      <a:r>
                        <a:rPr lang="de-DE" sz="1600" dirty="0">
                          <a:solidFill>
                            <a:schemeClr val="tx1"/>
                          </a:solidFill>
                        </a:rPr>
                        <a:t>20 min</a:t>
                      </a:r>
                    </a:p>
                  </a:txBody>
                  <a:tcPr>
                    <a:lnL w="9525" cap="flat" cmpd="sng" algn="ctr">
                      <a:noFill/>
                      <a:prstDash val="soli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dirty="0">
                          <a:solidFill>
                            <a:schemeClr val="tx1"/>
                          </a:solidFill>
                        </a:rPr>
                        <a:t>Erstelle </a:t>
                      </a:r>
                      <a:r>
                        <a:rPr lang="de-DE" sz="1600" kern="1200" dirty="0">
                          <a:solidFill>
                            <a:schemeClr val="tx1"/>
                          </a:solidFill>
                          <a:effectLst/>
                          <a:latin typeface="+mn-lt"/>
                          <a:ea typeface="+mn-ea"/>
                          <a:cs typeface="+mn-cs"/>
                        </a:rPr>
                        <a:t>Watson </a:t>
                      </a:r>
                      <a:r>
                        <a:rPr lang="de-DE" sz="1600" kern="1200" dirty="0" err="1">
                          <a:solidFill>
                            <a:schemeClr val="tx1"/>
                          </a:solidFill>
                          <a:effectLst/>
                          <a:latin typeface="+mn-lt"/>
                          <a:ea typeface="+mn-ea"/>
                          <a:cs typeface="+mn-cs"/>
                        </a:rPr>
                        <a:t>Conversation</a:t>
                      </a:r>
                      <a:r>
                        <a:rPr lang="de-DE" sz="1600" kern="1200" dirty="0">
                          <a:solidFill>
                            <a:schemeClr val="tx1"/>
                          </a:solidFill>
                          <a:effectLst/>
                          <a:latin typeface="+mn-lt"/>
                          <a:ea typeface="+mn-ea"/>
                          <a:cs typeface="+mn-cs"/>
                        </a:rPr>
                        <a:t> Service</a:t>
                      </a:r>
                    </a:p>
                    <a:p>
                      <a:endParaRPr lang="de-DE" sz="1600"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285750" lvl="0" indent="-285750">
                        <a:buFont typeface="Arial" panose="020B0604020202020204" pitchFamily="34" charset="0"/>
                        <a:buChar char="•"/>
                      </a:pPr>
                      <a:r>
                        <a:rPr lang="de-DE" sz="1600" kern="1200" dirty="0">
                          <a:solidFill>
                            <a:schemeClr val="tx1"/>
                          </a:solidFill>
                          <a:effectLst/>
                          <a:latin typeface="+mn-lt"/>
                          <a:ea typeface="+mn-ea"/>
                          <a:cs typeface="+mn-cs"/>
                        </a:rPr>
                        <a:t>Dialog erstellen</a:t>
                      </a:r>
                    </a:p>
                    <a:p>
                      <a:pPr marL="285750" indent="-285750">
                        <a:buFont typeface="Arial" panose="020B0604020202020204" pitchFamily="34" charset="0"/>
                        <a:buChar char="•"/>
                      </a:pPr>
                      <a:r>
                        <a:rPr lang="de-DE" sz="1600" kern="1200" dirty="0" err="1">
                          <a:solidFill>
                            <a:schemeClr val="tx1"/>
                          </a:solidFill>
                          <a:effectLst/>
                          <a:latin typeface="+mn-lt"/>
                          <a:ea typeface="+mn-ea"/>
                          <a:cs typeface="+mn-cs"/>
                        </a:rPr>
                        <a:t>Intents</a:t>
                      </a:r>
                      <a:r>
                        <a:rPr lang="de-DE" sz="1600" kern="1200" dirty="0">
                          <a:solidFill>
                            <a:schemeClr val="tx1"/>
                          </a:solidFill>
                          <a:effectLst/>
                          <a:latin typeface="+mn-lt"/>
                          <a:ea typeface="+mn-ea"/>
                          <a:cs typeface="+mn-cs"/>
                        </a:rPr>
                        <a:t> &amp; </a:t>
                      </a:r>
                      <a:r>
                        <a:rPr lang="de-DE" sz="1600" kern="1200" dirty="0" err="1">
                          <a:solidFill>
                            <a:schemeClr val="tx1"/>
                          </a:solidFill>
                          <a:effectLst/>
                          <a:latin typeface="+mn-lt"/>
                          <a:ea typeface="+mn-ea"/>
                          <a:cs typeface="+mn-cs"/>
                        </a:rPr>
                        <a:t>Entities</a:t>
                      </a:r>
                      <a:r>
                        <a:rPr lang="de-DE" sz="1600" kern="1200" dirty="0">
                          <a:solidFill>
                            <a:schemeClr val="tx1"/>
                          </a:solidFill>
                          <a:effectLst/>
                          <a:latin typeface="+mn-lt"/>
                          <a:ea typeface="+mn-ea"/>
                          <a:cs typeface="+mn-cs"/>
                        </a:rPr>
                        <a:t> verbessern</a:t>
                      </a:r>
                      <a:r>
                        <a:rPr lang="de-DE" sz="1600" dirty="0">
                          <a:effectLst/>
                        </a:rPr>
                        <a:t> </a:t>
                      </a:r>
                    </a:p>
                    <a:p>
                      <a:pPr marL="285750" indent="-285750">
                        <a:buFont typeface="Arial" panose="020B0604020202020204" pitchFamily="34" charset="0"/>
                        <a:buChar char="•"/>
                      </a:pPr>
                      <a:r>
                        <a:rPr lang="de-DE" sz="1600" dirty="0">
                          <a:solidFill>
                            <a:schemeClr val="tx1"/>
                          </a:solidFill>
                          <a:effectLst/>
                        </a:rPr>
                        <a:t>Analyse von Konversationen</a:t>
                      </a:r>
                      <a:endParaRPr lang="de-DE" sz="1600"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903334">
                <a:tc>
                  <a:txBody>
                    <a:bodyPr/>
                    <a:lstStyle/>
                    <a:p>
                      <a:r>
                        <a:rPr lang="de-DE" sz="1600" dirty="0">
                          <a:solidFill>
                            <a:schemeClr val="tx1"/>
                          </a:solidFill>
                        </a:rPr>
                        <a:t>30 min</a:t>
                      </a:r>
                    </a:p>
                  </a:txBody>
                  <a:tcPr>
                    <a:lnL w="9525" cap="flat" cmpd="sng" algn="ctr">
                      <a:noFill/>
                      <a:prstDash val="soli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de-DE" sz="1600" dirty="0">
                          <a:solidFill>
                            <a:schemeClr val="tx1"/>
                          </a:solidFill>
                        </a:rPr>
                        <a:t>Binde WCS </a:t>
                      </a:r>
                      <a:r>
                        <a:rPr lang="de-DE" sz="1600" dirty="0" err="1">
                          <a:solidFill>
                            <a:schemeClr val="tx1"/>
                          </a:solidFill>
                        </a:rPr>
                        <a:t>and</a:t>
                      </a:r>
                      <a:r>
                        <a:rPr lang="de-DE" sz="1600" dirty="0">
                          <a:solidFill>
                            <a:schemeClr val="tx1"/>
                          </a:solidFill>
                        </a:rPr>
                        <a:t> Orchestration Layer 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285750" lvl="0" indent="-285750">
                        <a:buFont typeface="Arial" panose="020B0604020202020204" pitchFamily="34" charset="0"/>
                        <a:buChar char="•"/>
                      </a:pPr>
                      <a:r>
                        <a:rPr lang="de-DE" sz="1600" kern="1200" dirty="0">
                          <a:solidFill>
                            <a:schemeClr val="tx1"/>
                          </a:solidFill>
                          <a:effectLst/>
                          <a:latin typeface="+mn-lt"/>
                          <a:ea typeface="+mn-ea"/>
                          <a:cs typeface="+mn-cs"/>
                        </a:rPr>
                        <a:t>Integration Watson SDK</a:t>
                      </a:r>
                    </a:p>
                    <a:p>
                      <a:pPr marL="285750" lvl="0" indent="-285750">
                        <a:buFont typeface="Arial" panose="020B0604020202020204" pitchFamily="34" charset="0"/>
                        <a:buChar char="•"/>
                      </a:pPr>
                      <a:r>
                        <a:rPr lang="de-DE" sz="1600" kern="1200" dirty="0">
                          <a:solidFill>
                            <a:schemeClr val="tx1"/>
                          </a:solidFill>
                          <a:effectLst/>
                          <a:latin typeface="+mn-lt"/>
                          <a:ea typeface="+mn-ea"/>
                          <a:cs typeface="+mn-cs"/>
                        </a:rPr>
                        <a:t>Anbindung Watson </a:t>
                      </a:r>
                      <a:r>
                        <a:rPr lang="de-DE" sz="1600" kern="1200" dirty="0" err="1">
                          <a:solidFill>
                            <a:schemeClr val="tx1"/>
                          </a:solidFill>
                          <a:effectLst/>
                          <a:latin typeface="+mn-lt"/>
                          <a:ea typeface="+mn-ea"/>
                          <a:cs typeface="+mn-cs"/>
                        </a:rPr>
                        <a:t>Conversation</a:t>
                      </a:r>
                      <a:endParaRPr lang="de-DE" sz="1600" kern="1200" dirty="0">
                        <a:solidFill>
                          <a:schemeClr val="tx1"/>
                        </a:solidFill>
                        <a:effectLst/>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2"/>
                  </a:ext>
                </a:extLst>
              </a:tr>
              <a:tr h="903334">
                <a:tc>
                  <a:txBody>
                    <a:bodyPr/>
                    <a:lstStyle/>
                    <a:p>
                      <a:r>
                        <a:rPr lang="de-DE" sz="1600" dirty="0">
                          <a:solidFill>
                            <a:schemeClr val="tx1"/>
                          </a:solidFill>
                        </a:rPr>
                        <a:t>15 min</a:t>
                      </a:r>
                    </a:p>
                  </a:txBody>
                  <a:tcPr>
                    <a:lnL w="9525" cap="flat" cmpd="sng" algn="ctr">
                      <a:noFill/>
                      <a:prstDash val="soli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de-DE" sz="1600" dirty="0">
                          <a:solidFill>
                            <a:schemeClr val="tx1"/>
                          </a:solidFill>
                        </a:rPr>
                        <a:t>Binde API der LV 1871 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600" kern="1200" dirty="0">
                          <a:solidFill>
                            <a:schemeClr val="tx1"/>
                          </a:solidFill>
                          <a:effectLst/>
                          <a:latin typeface="+mn-lt"/>
                          <a:ea typeface="+mn-ea"/>
                          <a:cs typeface="+mn-cs"/>
                        </a:rPr>
                        <a:t>Anbindung API LV1871</a:t>
                      </a:r>
                      <a:r>
                        <a:rPr lang="de-DE" sz="1600" dirty="0">
                          <a:effectLst/>
                        </a:rPr>
                        <a:t> </a:t>
                      </a:r>
                      <a:endParaRPr lang="de-DE" sz="1600" dirty="0">
                        <a:solidFill>
                          <a:schemeClr val="tx1"/>
                        </a:solidFill>
                      </a:endParaRPr>
                    </a:p>
                    <a:p>
                      <a:pPr marL="285750" indent="-285750">
                        <a:buFont typeface="Arial" panose="020B0604020202020204" pitchFamily="34" charset="0"/>
                        <a:buChar char="•"/>
                      </a:pPr>
                      <a:r>
                        <a:rPr lang="de-DE" sz="1600" dirty="0">
                          <a:effectLst/>
                        </a:rPr>
                        <a:t>Übergabe von Kontextvariablen</a:t>
                      </a:r>
                      <a:endParaRPr lang="de-DE" sz="1600"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3"/>
                  </a:ext>
                </a:extLst>
              </a:tr>
              <a:tr h="903334">
                <a:tc>
                  <a:txBody>
                    <a:bodyPr/>
                    <a:lstStyle/>
                    <a:p>
                      <a:r>
                        <a:rPr lang="de-DE" sz="1600" dirty="0">
                          <a:solidFill>
                            <a:schemeClr val="tx1"/>
                          </a:solidFill>
                        </a:rPr>
                        <a:t>15 min</a:t>
                      </a:r>
                    </a:p>
                  </a:txBody>
                  <a:tcPr>
                    <a:lnL w="9525" cap="flat" cmpd="sng" algn="ctr">
                      <a:noFill/>
                      <a:prstDash val="soli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de-DE" sz="1600" dirty="0">
                          <a:solidFill>
                            <a:schemeClr val="tx1"/>
                          </a:solidFill>
                        </a:rPr>
                        <a:t>Erweitere das System</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285750" lvl="0" indent="-285750">
                        <a:buFont typeface="Arial" panose="020B0604020202020204" pitchFamily="34" charset="0"/>
                        <a:buChar char="•"/>
                      </a:pPr>
                      <a:r>
                        <a:rPr lang="de-DE" sz="1600" kern="1200" dirty="0">
                          <a:solidFill>
                            <a:schemeClr val="tx1"/>
                          </a:solidFill>
                          <a:effectLst/>
                          <a:latin typeface="+mn-lt"/>
                          <a:ea typeface="+mn-ea"/>
                          <a:cs typeface="+mn-cs"/>
                        </a:rPr>
                        <a:t>Integration des User Interface</a:t>
                      </a:r>
                    </a:p>
                    <a:p>
                      <a:pPr marL="285750" lvl="0" indent="-285750">
                        <a:buFont typeface="Arial" panose="020B0604020202020204" pitchFamily="34" charset="0"/>
                        <a:buChar char="•"/>
                      </a:pPr>
                      <a:r>
                        <a:rPr lang="de-DE" sz="1600" kern="1200" dirty="0" err="1">
                          <a:solidFill>
                            <a:schemeClr val="tx1"/>
                          </a:solidFill>
                          <a:effectLst/>
                          <a:latin typeface="+mn-lt"/>
                          <a:ea typeface="+mn-ea"/>
                          <a:cs typeface="+mn-cs"/>
                        </a:rPr>
                        <a:t>Logging</a:t>
                      </a:r>
                      <a:endParaRPr lang="de-DE" sz="1600" kern="1200" dirty="0">
                        <a:solidFill>
                          <a:schemeClr val="tx1"/>
                        </a:solidFill>
                        <a:effectLst/>
                        <a:latin typeface="+mn-lt"/>
                        <a:ea typeface="+mn-ea"/>
                        <a:cs typeface="+mn-cs"/>
                      </a:endParaRPr>
                    </a:p>
                    <a:p>
                      <a:pPr marL="285750" lvl="0" indent="-285750">
                        <a:buFont typeface="Arial" panose="020B0604020202020204" pitchFamily="34" charset="0"/>
                        <a:buChar char="•"/>
                      </a:pPr>
                      <a:r>
                        <a:rPr lang="de-DE" sz="1600" kern="1200" dirty="0">
                          <a:solidFill>
                            <a:schemeClr val="tx1"/>
                          </a:solidFill>
                          <a:effectLst/>
                          <a:latin typeface="+mn-lt"/>
                          <a:ea typeface="+mn-ea"/>
                          <a:cs typeface="+mn-cs"/>
                        </a:rPr>
                        <a:t>‚Chit Chat‘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996735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xml><?xml version="1.0" encoding="utf-8"?>
<p:tagLst xmlns:a="http://schemas.openxmlformats.org/drawingml/2006/main" xmlns:r="http://schemas.openxmlformats.org/officeDocument/2006/relationships" xmlns:p="http://schemas.openxmlformats.org/presentationml/2006/main">
  <p:tag name="EE4P_TEMPLATESTYLE" val="18"/>
</p:tagLst>
</file>

<file path=ppt/tags/tag13.xml><?xml version="1.0" encoding="utf-8"?>
<p:tagLst xmlns:a="http://schemas.openxmlformats.org/drawingml/2006/main" xmlns:r="http://schemas.openxmlformats.org/officeDocument/2006/relationships" xmlns:p="http://schemas.openxmlformats.org/presentationml/2006/main">
  <p:tag name="EE4P_TEMPLATESTYLE" val="18"/>
</p:tagLst>
</file>

<file path=ppt/tags/tag14.xml><?xml version="1.0" encoding="utf-8"?>
<p:tagLst xmlns:a="http://schemas.openxmlformats.org/drawingml/2006/main" xmlns:r="http://schemas.openxmlformats.org/officeDocument/2006/relationships" xmlns:p="http://schemas.openxmlformats.org/presentationml/2006/main">
  <p:tag name="EE4P_TEMPLATESTYLE" val="18"/>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EE4P_TEMPLATESTYLE" val="3"/>
</p:tagLst>
</file>

<file path=ppt/tags/tag4.xml><?xml version="1.0" encoding="utf-8"?>
<p:tagLst xmlns:a="http://schemas.openxmlformats.org/drawingml/2006/main" xmlns:r="http://schemas.openxmlformats.org/officeDocument/2006/relationships" xmlns:p="http://schemas.openxmlformats.org/presentationml/2006/main">
  <p:tag name="EE4P_TEMPLATESTYLE" val="10"/>
</p:tagLst>
</file>

<file path=ppt/tags/tag5.xml><?xml version="1.0" encoding="utf-8"?>
<p:tagLst xmlns:a="http://schemas.openxmlformats.org/drawingml/2006/main" xmlns:r="http://schemas.openxmlformats.org/officeDocument/2006/relationships" xmlns:p="http://schemas.openxmlformats.org/presentationml/2006/main">
  <p:tag name="EE4P_TEMPLATESTYLE" val="3"/>
</p:tagLst>
</file>

<file path=ppt/tags/tag6.xml><?xml version="1.0" encoding="utf-8"?>
<p:tagLst xmlns:a="http://schemas.openxmlformats.org/drawingml/2006/main" xmlns:r="http://schemas.openxmlformats.org/officeDocument/2006/relationships" xmlns:p="http://schemas.openxmlformats.org/presentationml/2006/main">
  <p:tag name="EE4P_TEMPLATESTYLE" val="5"/>
</p:tagLst>
</file>

<file path=ppt/tags/tag7.xml><?xml version="1.0" encoding="utf-8"?>
<p:tagLst xmlns:a="http://schemas.openxmlformats.org/drawingml/2006/main" xmlns:r="http://schemas.openxmlformats.org/officeDocument/2006/relationships" xmlns:p="http://schemas.openxmlformats.org/presentationml/2006/main">
  <p:tag name="EE4P_TEMPLATESTYLE" val="5"/>
</p:tagLst>
</file>

<file path=ppt/tags/tag8.xml><?xml version="1.0" encoding="utf-8"?>
<p:tagLst xmlns:a="http://schemas.openxmlformats.org/drawingml/2006/main" xmlns:r="http://schemas.openxmlformats.org/officeDocument/2006/relationships" xmlns:p="http://schemas.openxmlformats.org/presentationml/2006/main">
  <p:tag name="EE4P_TEMPLATESTYLE" val="5"/>
</p:tagLst>
</file>

<file path=ppt/tags/tag9.xml><?xml version="1.0" encoding="utf-8"?>
<p:tagLst xmlns:a="http://schemas.openxmlformats.org/drawingml/2006/main" xmlns:r="http://schemas.openxmlformats.org/officeDocument/2006/relationships" xmlns:p="http://schemas.openxmlformats.org/presentationml/2006/main">
  <p:tag name="EE4P_TEMPLATESTYLE" val="5"/>
</p:tagLst>
</file>

<file path=ppt/theme/theme1.xml><?xml version="1.0" encoding="utf-8"?>
<a:theme xmlns:a="http://schemas.openxmlformats.org/drawingml/2006/main" name="INFOMOTION 16:9">
  <a:themeElements>
    <a:clrScheme name="Benutzerdefiniert 25">
      <a:dk1>
        <a:srgbClr val="555555"/>
      </a:dk1>
      <a:lt1>
        <a:sysClr val="window" lastClr="FFFFFF"/>
      </a:lt1>
      <a:dk2>
        <a:srgbClr val="194B64"/>
      </a:dk2>
      <a:lt2>
        <a:srgbClr val="F6F6F6"/>
      </a:lt2>
      <a:accent1>
        <a:srgbClr val="FFD282"/>
      </a:accent1>
      <a:accent2>
        <a:srgbClr val="FAAA41"/>
      </a:accent2>
      <a:accent3>
        <a:srgbClr val="F08C23"/>
      </a:accent3>
      <a:accent4>
        <a:srgbClr val="F07328"/>
      </a:accent4>
      <a:accent5>
        <a:srgbClr val="EB5A19"/>
      </a:accent5>
      <a:accent6>
        <a:srgbClr val="E60514"/>
      </a:accent6>
      <a:hlink>
        <a:srgbClr val="F07328"/>
      </a:hlink>
      <a:folHlink>
        <a:srgbClr val="555555"/>
      </a:folHlink>
    </a:clrScheme>
    <a:fontScheme name="Indigo Headhunters">
      <a:majorFont>
        <a:latin typeface="Century Gothic"/>
        <a:ea typeface=""/>
        <a:cs typeface=""/>
      </a:majorFont>
      <a:minorFont>
        <a:latin typeface="Century Gothic"/>
        <a:ea typeface=""/>
        <a:cs typeface=""/>
      </a:minorFont>
    </a:fontScheme>
    <a:fmtScheme name="Subtile Körper">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3E3E3"/>
        </a:solidFill>
        <a:ln w="9525" cmpd="sng">
          <a:solidFill>
            <a:srgbClr val="9D9D9D"/>
          </a:solidFill>
        </a:ln>
        <a:effectLst/>
      </a:spPr>
      <a:bodyPr lIns="72000" tIns="36000" rIns="72000" bIns="36000" rtlCol="0" anchor="ctr"/>
      <a:lstStyle>
        <a:defPPr algn="ctr">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9D9D9D"/>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1600" dirty="0" err="1" smtClean="0"/>
        </a:defPPr>
      </a:lstStyle>
    </a:txDef>
  </a:objectDefaults>
  <a:extraClrSchemeLst/>
  <a:custClrLst>
    <a:custClr name="Custom Color 1">
      <a:srgbClr val="009696"/>
    </a:custClr>
    <a:custClr name="Custom Color 2">
      <a:srgbClr val="E3E3E3"/>
    </a:custClr>
    <a:custClr name="Custom Color 3">
      <a:srgbClr val="C6C6C6"/>
    </a:custClr>
    <a:custClr name="Custom Color 4">
      <a:srgbClr val="9D9D9D"/>
    </a:custClr>
    <a:custClr name="Custom Color 5">
      <a:srgbClr val="878787"/>
    </a:custClr>
    <a:custClr name="Custom Color 6">
      <a:srgbClr val="707070"/>
    </a:custClr>
  </a:custClrLst>
  <a:extLst>
    <a:ext uri="{05A4C25C-085E-4340-85A3-A5531E510DB2}">
      <thm15:themeFamily xmlns:thm15="http://schemas.microsoft.com/office/thememl/2012/main" name="Extended_IM_Master_16_9.potx" id="{E78751B8-0305-4E70-AFCE-90A08DCB1ABC}" vid="{E6EA00E0-B4B8-4D42-AF1D-DB32A66A380F}"/>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Categories xmlns="http://schemas.microsoft.com/sharepoint/v3" xsi:nil="true"/>
    <_dlc_DocId xmlns="a5a282d6-f6a5-4601-8dbe-3c41b819e170">IFM99-1575-1727</_dlc_DocId>
    <_dlc_DocIdUrl xmlns="a5a282d6-f6a5-4601-8dbe-3c41b819e170">
      <Url>https://intranet.infomotion.de/Marketing_und_Vertrieb/_layouts/DocIdRedir.aspx?ID=IFM99-1575-1727</Url>
      <Description>IFM99-1575-1727</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kument" ma:contentTypeID="0x010100654EE28888DFBA4BA2E50DC307F5F964" ma:contentTypeVersion="2" ma:contentTypeDescription="Ein neues Dokument erstellen." ma:contentTypeScope="" ma:versionID="736cfe58c18d686163571dde22381dfe">
  <xsd:schema xmlns:xsd="http://www.w3.org/2001/XMLSchema" xmlns:xs="http://www.w3.org/2001/XMLSchema" xmlns:p="http://schemas.microsoft.com/office/2006/metadata/properties" xmlns:ns1="http://schemas.microsoft.com/sharepoint/v3" xmlns:ns2="a5a282d6-f6a5-4601-8dbe-3c41b819e170" targetNamespace="http://schemas.microsoft.com/office/2006/metadata/properties" ma:root="true" ma:fieldsID="0c13b6046701aeb0424d880c448afbc9" ns1:_="" ns2:_="">
    <xsd:import namespace="http://schemas.microsoft.com/sharepoint/v3"/>
    <xsd:import namespace="a5a282d6-f6a5-4601-8dbe-3c41b819e170"/>
    <xsd:element name="properties">
      <xsd:complexType>
        <xsd:sequence>
          <xsd:element name="documentManagement">
            <xsd:complexType>
              <xsd:all>
                <xsd:element ref="ns1:Categories" minOccurs="0"/>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Categories" ma:index="8" nillable="true" ma:displayName="Kategorien" ma:description="" ma:internalName="Categories">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a282d6-f6a5-4601-8dbe-3c41b819e170" elementFormDefault="qualified">
    <xsd:import namespace="http://schemas.microsoft.com/office/2006/documentManagement/types"/>
    <xsd:import namespace="http://schemas.microsoft.com/office/infopath/2007/PartnerControls"/>
    <xsd:element name="_dlc_DocId" ma:index="9" nillable="true" ma:displayName="Wert der Dokument-ID" ma:description="Der Wert der diesem Element zugewiesenen Dokument-ID." ma:internalName="_dlc_DocId" ma:readOnly="true">
      <xsd:simpleType>
        <xsd:restriction base="dms:Text"/>
      </xsd:simpleType>
    </xsd:element>
    <xsd:element name="_dlc_DocIdUrl" ma:index="10" nillable="true" ma:displayName="Dokument-ID" ma:description="Permanenter Hyperlink zu diesem Dok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1" nillable="true" ma:displayName="Beständige ID" ma:description="ID beim Hinzufügen beibehalten."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399AEB0-22C2-40F0-A41F-2F157B8C50D8}">
  <ds:schemaRefs>
    <ds:schemaRef ds:uri="http://schemas.microsoft.com/sharepoint/v3/contenttype/forms"/>
  </ds:schemaRefs>
</ds:datastoreItem>
</file>

<file path=customXml/itemProps2.xml><?xml version="1.0" encoding="utf-8"?>
<ds:datastoreItem xmlns:ds="http://schemas.openxmlformats.org/officeDocument/2006/customXml" ds:itemID="{2C296A80-8507-4317-9770-B6780FC66D6C}">
  <ds:schemaRefs>
    <ds:schemaRef ds:uri="http://schemas.microsoft.com/sharepoint/events"/>
  </ds:schemaRefs>
</ds:datastoreItem>
</file>

<file path=customXml/itemProps3.xml><?xml version="1.0" encoding="utf-8"?>
<ds:datastoreItem xmlns:ds="http://schemas.openxmlformats.org/officeDocument/2006/customXml" ds:itemID="{A40366F6-66CC-40E9-ADEB-7CB1762EABF0}">
  <ds:schemaRefs>
    <ds:schemaRef ds:uri="http://purl.org/dc/elements/1.1/"/>
    <ds:schemaRef ds:uri="http://schemas.openxmlformats.org/package/2006/metadata/core-properties"/>
    <ds:schemaRef ds:uri="http://schemas.microsoft.com/office/infopath/2007/PartnerControls"/>
    <ds:schemaRef ds:uri="http://www.w3.org/XML/1998/namespace"/>
    <ds:schemaRef ds:uri="a5a282d6-f6a5-4601-8dbe-3c41b819e170"/>
    <ds:schemaRef ds:uri="http://schemas.microsoft.com/office/2006/documentManagement/types"/>
    <ds:schemaRef ds:uri="http://purl.org/dc/dcmitype/"/>
    <ds:schemaRef ds:uri="http://schemas.microsoft.com/sharepoint/v3"/>
    <ds:schemaRef ds:uri="http://schemas.microsoft.com/office/2006/metadata/properties"/>
    <ds:schemaRef ds:uri="http://purl.org/dc/terms/"/>
  </ds:schemaRefs>
</ds:datastoreItem>
</file>

<file path=customXml/itemProps4.xml><?xml version="1.0" encoding="utf-8"?>
<ds:datastoreItem xmlns:ds="http://schemas.openxmlformats.org/officeDocument/2006/customXml" ds:itemID="{D4C7AD0C-A718-4312-8175-6FC7DD8FC0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5a282d6-f6a5-4601-8dbe-3c41b819e1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Extended_IM_Master_16_9</Template>
  <TotalTime>2885</TotalTime>
  <Words>819</Words>
  <Application>Microsoft Macintosh PowerPoint</Application>
  <PresentationFormat>Widescreen</PresentationFormat>
  <Paragraphs>191</Paragraphs>
  <Slides>24</Slides>
  <Notes>6</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31" baseType="lpstr">
      <vt:lpstr>MS PGothic</vt:lpstr>
      <vt:lpstr>Arial</vt:lpstr>
      <vt:lpstr>Calibri</vt:lpstr>
      <vt:lpstr>Century Gothic</vt:lpstr>
      <vt:lpstr>Monaco</vt:lpstr>
      <vt:lpstr>INFOMOTION 16:9</vt:lpstr>
      <vt:lpstr>think-cell Folie</vt:lpstr>
      <vt:lpstr>Java Dojo @ LV 1871  Chatbot mit IBM Cloud</vt:lpstr>
      <vt:lpstr>Agenda</vt:lpstr>
      <vt:lpstr>Vorstellung</vt:lpstr>
      <vt:lpstr>INFOMOTION: Unser Erfolgsgeheimnis? We love data!</vt:lpstr>
      <vt:lpstr>IBM Cloud (Watson Conversation)</vt:lpstr>
      <vt:lpstr>Warum Chatbots?</vt:lpstr>
      <vt:lpstr>Alle Informationen zum Nachlesen</vt:lpstr>
      <vt:lpstr>Ziel des Dojos: Entwicklung eines vollständigen Chatbots</vt:lpstr>
      <vt:lpstr>Zeitplanung Katas</vt:lpstr>
      <vt:lpstr>Katas</vt:lpstr>
      <vt:lpstr>Kurzeinführung Watson Conversation</vt:lpstr>
      <vt:lpstr>Kata 1: Watson Conversation</vt:lpstr>
      <vt:lpstr>Kata 1: Watson Conversation</vt:lpstr>
      <vt:lpstr>Kata 2: Orchestration Layer</vt:lpstr>
      <vt:lpstr>Kata 2: Orchestration Layer</vt:lpstr>
      <vt:lpstr>Kata 3: LV 1871 API</vt:lpstr>
      <vt:lpstr>Kata 3: LV 1871 API</vt:lpstr>
      <vt:lpstr>Kata 4: Erweiterungen</vt:lpstr>
      <vt:lpstr>Kata 4: Erweiterungen</vt:lpstr>
      <vt:lpstr>Wrap-up</vt:lpstr>
      <vt:lpstr>Erweiterungen</vt:lpstr>
      <vt:lpstr>Lessons Learned</vt:lpstr>
      <vt:lpstr>PowerPoint Presentation</vt:lpstr>
      <vt:lpstr>INFOMOTION GmbH</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Farhod Rasulov</dc:creator>
  <cp:lastModifiedBy>Nicolai Erbs</cp:lastModifiedBy>
  <cp:revision>29</cp:revision>
  <dcterms:created xsi:type="dcterms:W3CDTF">2017-09-28T06:35:48Z</dcterms:created>
  <dcterms:modified xsi:type="dcterms:W3CDTF">2018-02-26T13:49:00Z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0x010100654EE28888DFBA4BA2E50DC307F5F964</vt:lpwstr>
  </property>
  <property fmtid="{D5CDD505-2E9C-101B-9397-08002B2CF9AE}" pid="3" name="_dlc_DocIdItemGuid">
    <vt:lpwstr>117e48a9-a56f-44f0-97b0-1b09da237c96</vt:lpwstr>
  </property>
</Properties>
</file>